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50" r:id="rId2"/>
  </p:sldMasterIdLst>
  <p:notesMasterIdLst>
    <p:notesMasterId r:id="rId57"/>
  </p:notesMasterIdLst>
  <p:sldIdLst>
    <p:sldId id="373" r:id="rId3"/>
    <p:sldId id="520" r:id="rId4"/>
    <p:sldId id="522" r:id="rId5"/>
    <p:sldId id="571" r:id="rId6"/>
    <p:sldId id="521" r:id="rId7"/>
    <p:sldId id="622" r:id="rId8"/>
    <p:sldId id="623" r:id="rId9"/>
    <p:sldId id="525" r:id="rId10"/>
    <p:sldId id="624" r:id="rId11"/>
    <p:sldId id="545" r:id="rId12"/>
    <p:sldId id="594" r:id="rId13"/>
    <p:sldId id="595" r:id="rId14"/>
    <p:sldId id="596" r:id="rId15"/>
    <p:sldId id="597" r:id="rId16"/>
    <p:sldId id="603" r:id="rId17"/>
    <p:sldId id="604" r:id="rId18"/>
    <p:sldId id="544" r:id="rId19"/>
    <p:sldId id="599" r:id="rId20"/>
    <p:sldId id="605" r:id="rId21"/>
    <p:sldId id="606" r:id="rId22"/>
    <p:sldId id="607" r:id="rId23"/>
    <p:sldId id="608" r:id="rId24"/>
    <p:sldId id="611" r:id="rId25"/>
    <p:sldId id="612" r:id="rId26"/>
    <p:sldId id="613" r:id="rId27"/>
    <p:sldId id="614" r:id="rId28"/>
    <p:sldId id="615" r:id="rId29"/>
    <p:sldId id="531" r:id="rId30"/>
    <p:sldId id="546" r:id="rId31"/>
    <p:sldId id="538" r:id="rId32"/>
    <p:sldId id="573" r:id="rId33"/>
    <p:sldId id="619" r:id="rId34"/>
    <p:sldId id="618" r:id="rId35"/>
    <p:sldId id="578" r:id="rId36"/>
    <p:sldId id="574" r:id="rId37"/>
    <p:sldId id="575" r:id="rId38"/>
    <p:sldId id="576" r:id="rId39"/>
    <p:sldId id="577" r:id="rId40"/>
    <p:sldId id="580" r:id="rId41"/>
    <p:sldId id="579" r:id="rId42"/>
    <p:sldId id="584" r:id="rId43"/>
    <p:sldId id="582" r:id="rId44"/>
    <p:sldId id="585" r:id="rId45"/>
    <p:sldId id="620" r:id="rId46"/>
    <p:sldId id="586" r:id="rId47"/>
    <p:sldId id="588" r:id="rId48"/>
    <p:sldId id="587" r:id="rId49"/>
    <p:sldId id="621" r:id="rId50"/>
    <p:sldId id="589" r:id="rId51"/>
    <p:sldId id="572" r:id="rId52"/>
    <p:sldId id="514" r:id="rId53"/>
    <p:sldId id="515" r:id="rId54"/>
    <p:sldId id="519" r:id="rId55"/>
    <p:sldId id="499" r:id="rId56"/>
  </p:sldIdLst>
  <p:sldSz cx="9144000" cy="6858000" type="screen4x3"/>
  <p:notesSz cx="6858000" cy="9144000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A4A3A4"/>
          </p15:clr>
        </p15:guide>
        <p15:guide id="2" pos="2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EEEEE"/>
    <a:srgbClr val="86B5D3"/>
    <a:srgbClr val="3565AE"/>
    <a:srgbClr val="003366"/>
    <a:srgbClr val="3399FF"/>
    <a:srgbClr val="407AAE"/>
    <a:srgbClr val="FF9933"/>
    <a:srgbClr val="FF66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87355" autoAdjust="0"/>
  </p:normalViewPr>
  <p:slideViewPr>
    <p:cSldViewPr snapToGrid="0">
      <p:cViewPr varScale="1">
        <p:scale>
          <a:sx n="91" d="100"/>
          <a:sy n="91" d="100"/>
        </p:scale>
        <p:origin x="1027" y="106"/>
      </p:cViewPr>
      <p:guideLst>
        <p:guide orient="horz" pos="552"/>
        <p:guide pos="29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366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B6D43047-BB73-4B2F-B03B-8D53A720DFAC}" type="datetimeFigureOut">
              <a:rPr lang="ko-KR" altLang="en-US" smtClean="0"/>
              <a:pPr>
                <a:defRPr/>
              </a:pPr>
              <a:t>2018-10-03</a:t>
            </a:fld>
            <a:endParaRPr lang="en-US" altLang="ko-KR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B874077E-79F0-4879-8D88-FE7F3CAF7A05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34083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BA1F2-E3C2-4008-AA26-B644CBBF0B9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647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3F6BB-53BD-423F-90D1-38F253A71CC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8519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8788" y="1522413"/>
            <a:ext cx="8229600" cy="45259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283F5-DC43-47E3-BEB0-D4F9C5F8D2F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0524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964363" y="0"/>
            <a:ext cx="2166937" cy="60483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8788" y="0"/>
            <a:ext cx="6353175" cy="60483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5B77AA-293C-4F97-A355-A0FA61DCDB2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2910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062787" cy="701675"/>
          </a:xfrm>
        </p:spPr>
        <p:txBody>
          <a:bodyPr/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297969"/>
            <a:ext cx="8229600" cy="45259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A80572-C37D-4347-8AD0-86067862885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956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9B18FE-5CB6-479C-B9CA-965C37B76B8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065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E57B87-2D08-4FDA-BD4D-88FB1D7185B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076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A18E11-532B-4A4E-98AD-99AAACD4843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88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8788" y="1522413"/>
            <a:ext cx="4038600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9788" y="1522413"/>
            <a:ext cx="4038600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39B020-86DC-4739-B608-643ECAD4D99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601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D18A64-5A42-41F0-A642-BD5033D98B6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492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A88D10-6E97-41B1-B37E-882BE8A0B0F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00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FD78F9-2CAD-4491-A6F6-F333A07035A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0328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4B93BE-70C2-4030-A92B-7EDC3B3E5BE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01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메인표지1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lum contrast="23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 userDrawn="1"/>
        </p:nvSpPr>
        <p:spPr>
          <a:xfrm>
            <a:off x="0" y="4152900"/>
            <a:ext cx="9144000" cy="2705100"/>
          </a:xfrm>
          <a:prstGeom prst="rect">
            <a:avLst/>
          </a:prstGeom>
          <a:solidFill>
            <a:srgbClr val="5E9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0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4940300"/>
            <a:ext cx="7956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4102" name="Picture 14" descr="메인표지_화살표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4398" r="9375" b="39790"/>
          <a:stretch>
            <a:fillRect/>
          </a:stretch>
        </p:blipFill>
        <p:spPr bwMode="auto">
          <a:xfrm>
            <a:off x="915988" y="871538"/>
            <a:ext cx="7169150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652463"/>
            <a:ext cx="82296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6563" y="60769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3563" y="60769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2563" y="60769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066EEE4-A49E-4F77-9B76-2D1D530090EE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055" name="Rectangle 31"/>
          <p:cNvSpPr>
            <a:spLocks noChangeArrowheads="1"/>
          </p:cNvSpPr>
          <p:nvPr userDrawn="1"/>
        </p:nvSpPr>
        <p:spPr bwMode="auto">
          <a:xfrm>
            <a:off x="4479634" y="-153888"/>
            <a:ext cx="18473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0" r:id="rId3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1" descr="속지1_상단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" b="81334"/>
          <a:stretch>
            <a:fillRect/>
          </a:stretch>
        </p:blipFill>
        <p:spPr bwMode="auto">
          <a:xfrm>
            <a:off x="-95250" y="0"/>
            <a:ext cx="92392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788" y="61674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5788" y="6167438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4788" y="61674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BA60F1B8-4E79-4F18-9150-2B13E311903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5128" name="Picture 10" descr="속지1_상단3"/>
          <p:cNvPicPr>
            <a:picLocks noChangeAspect="1" noChangeArrowheads="1"/>
          </p:cNvPicPr>
          <p:nvPr userDrawn="1"/>
        </p:nvPicPr>
        <p:blipFill>
          <a:blip r:embed="rId13">
            <a:lum bright="26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>
            <a:off x="-114300" y="4746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속지1_상단3"/>
          <p:cNvPicPr>
            <a:picLocks noChangeAspect="1" noChangeArrowheads="1"/>
          </p:cNvPicPr>
          <p:nvPr userDrawn="1"/>
        </p:nvPicPr>
        <p:blipFill>
          <a:blip r:embed="rId13">
            <a:lum bright="8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 rot="60000">
            <a:off x="-114300" y="5381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4613" y="50800"/>
            <a:ext cx="7062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5131" name="Picture 14" descr="메인표지_화살표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-122238"/>
            <a:ext cx="2001837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522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hyperlink" Target="http://it.donga.com/18626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hyperlink" Target="http://gom2.gomtv.com/release/gom_mix.htm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60.emf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6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>
          <a:xfrm>
            <a:off x="0" y="4933950"/>
            <a:ext cx="9144000" cy="863600"/>
          </a:xfrm>
        </p:spPr>
        <p:txBody>
          <a:bodyPr/>
          <a:lstStyle/>
          <a:p>
            <a:r>
              <a:rPr lang="en-US" altLang="ko-KR" dirty="0">
                <a:solidFill>
                  <a:srgbClr val="FFFFFF"/>
                </a:solidFill>
              </a:rPr>
              <a:t>04. </a:t>
            </a:r>
            <a:r>
              <a:rPr lang="ko-KR" altLang="en-US" dirty="0">
                <a:solidFill>
                  <a:srgbClr val="FFFFFF"/>
                </a:solidFill>
              </a:rPr>
              <a:t>동영상 편집하기</a:t>
            </a:r>
            <a:r>
              <a:rPr lang="en-US" altLang="ko-KR" dirty="0">
                <a:solidFill>
                  <a:srgbClr val="FFFFFF"/>
                </a:solidFill>
              </a:rPr>
              <a:t>2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8196" name="직사각형 42"/>
          <p:cNvSpPr>
            <a:spLocks noChangeArrowheads="1"/>
          </p:cNvSpPr>
          <p:nvPr/>
        </p:nvSpPr>
        <p:spPr bwMode="auto">
          <a:xfrm>
            <a:off x="914400" y="5653088"/>
            <a:ext cx="7405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en-US" altLang="ko-KR" sz="1600" dirty="0">
                <a:solidFill>
                  <a:srgbClr val="CCEC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[</a:t>
            </a:r>
            <a:r>
              <a:rPr kumimoji="0" lang="ko-KR" altLang="en-US" sz="1600" dirty="0" err="1">
                <a:solidFill>
                  <a:srgbClr val="CCEC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곰믹스</a:t>
            </a:r>
            <a:r>
              <a:rPr kumimoji="0" lang="en-US" altLang="ko-KR" sz="1600" dirty="0">
                <a:solidFill>
                  <a:srgbClr val="CCEC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1600" dirty="0">
                <a:solidFill>
                  <a:srgbClr val="CCEC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등</a:t>
            </a:r>
            <a:r>
              <a:rPr kumimoji="0" lang="en-US" altLang="ko-KR" sz="1600" dirty="0">
                <a:solidFill>
                  <a:srgbClr val="CCEC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]</a:t>
            </a:r>
            <a:endParaRPr kumimoji="0" lang="en-US" altLang="ko-KR" sz="1600" dirty="0">
              <a:solidFill>
                <a:srgbClr val="CCECFF"/>
              </a:solidFill>
              <a:latin typeface="Arial" panose="020B0604020202020204" pitchFamily="34" charset="0"/>
              <a:ea typeface="HY얕은샘물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60" y="3569649"/>
            <a:ext cx="1535365" cy="562967"/>
          </a:xfrm>
          <a:prstGeom prst="rect">
            <a:avLst/>
          </a:prstGeom>
        </p:spPr>
      </p:pic>
      <p:sp>
        <p:nvSpPr>
          <p:cNvPr id="8195" name="모서리가 둥근 직사각형 3"/>
          <p:cNvSpPr>
            <a:spLocks noChangeArrowheads="1"/>
          </p:cNvSpPr>
          <p:nvPr/>
        </p:nvSpPr>
        <p:spPr bwMode="auto">
          <a:xfrm>
            <a:off x="3295650" y="4021773"/>
            <a:ext cx="2495550" cy="33686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ko-KR" altLang="en-US" b="1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프로그래밍의 시작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58508"/>
            <a:ext cx="5410906" cy="17138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568821" cy="1166813"/>
            <a:chOff x="164811" y="1668678"/>
            <a:chExt cx="8568821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917302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비디오와 오디오 분리하기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-88900" y="0"/>
            <a:ext cx="9232900" cy="153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A25D34-DEDF-469D-B357-243896A28A52}"/>
              </a:ext>
            </a:extLst>
          </p:cNvPr>
          <p:cNvSpPr/>
          <p:nvPr/>
        </p:nvSpPr>
        <p:spPr>
          <a:xfrm>
            <a:off x="3400697" y="3016682"/>
            <a:ext cx="4572000" cy="20158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200" b="1" kern="0" dirty="0">
                <a:solidFill>
                  <a:srgbClr val="407AA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2.1 </a:t>
            </a:r>
            <a:r>
              <a:rPr lang="ko-KR" altLang="en-US" sz="2200" b="1" kern="0" dirty="0">
                <a:solidFill>
                  <a:srgbClr val="407AA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비디오 분리하기</a:t>
            </a:r>
            <a:endParaRPr lang="en-US" altLang="ko-KR" sz="2200" b="1" kern="0" dirty="0">
              <a:solidFill>
                <a:srgbClr val="407AA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  <a:p>
            <a:pPr algn="l">
              <a:lnSpc>
                <a:spcPct val="200000"/>
              </a:lnSpc>
            </a:pPr>
            <a:r>
              <a:rPr lang="en-US" altLang="ko-KR" sz="2200" b="1" kern="0" dirty="0">
                <a:solidFill>
                  <a:srgbClr val="407AA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2.2 </a:t>
            </a:r>
            <a:r>
              <a:rPr lang="ko-KR" altLang="en-US" sz="2200" b="1" kern="0" dirty="0">
                <a:solidFill>
                  <a:srgbClr val="407AA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오디오 분리하기</a:t>
            </a:r>
            <a:endParaRPr lang="en-US" altLang="ko-KR" sz="2200" b="1" kern="0" dirty="0">
              <a:solidFill>
                <a:srgbClr val="407AA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  <a:p>
            <a:pPr algn="l">
              <a:lnSpc>
                <a:spcPct val="200000"/>
              </a:lnSpc>
            </a:pPr>
            <a:r>
              <a:rPr lang="en-US" altLang="ko-KR" sz="2200" b="1" kern="0" dirty="0">
                <a:solidFill>
                  <a:srgbClr val="407AA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2.3 </a:t>
            </a:r>
            <a:r>
              <a:rPr lang="ko-KR" altLang="en-US" sz="2200" b="1" kern="0" dirty="0">
                <a:solidFill>
                  <a:srgbClr val="407AA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오디오 부분 추출하기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2186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8414154" cy="701675"/>
          </a:xfrm>
        </p:spPr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비디오 분리하기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영상을 분리하기 위해</a:t>
            </a:r>
            <a:r>
              <a:rPr lang="en-US" altLang="ko-KR" sz="2000" dirty="0"/>
              <a:t>, </a:t>
            </a:r>
            <a:r>
              <a:rPr lang="ko-KR" altLang="en-US" sz="2000" dirty="0"/>
              <a:t>바탕화면의</a:t>
            </a:r>
            <a:r>
              <a:rPr lang="en-US" altLang="ko-KR" sz="2000" dirty="0"/>
              <a:t> </a:t>
            </a:r>
            <a:r>
              <a:rPr lang="ko-KR" altLang="en-US" sz="2000" dirty="0"/>
              <a:t>동영상변환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카카오인코더</a:t>
            </a:r>
            <a:r>
              <a:rPr lang="en-US" altLang="ko-KR" sz="2000" dirty="0"/>
              <a:t>) </a:t>
            </a:r>
            <a:r>
              <a:rPr lang="ko-KR" altLang="en-US" sz="2000" dirty="0"/>
              <a:t>아이콘을 더블클릭 합니다</a:t>
            </a:r>
            <a:r>
              <a:rPr lang="en-US" altLang="ko-KR" sz="2000" dirty="0"/>
              <a:t>.</a:t>
            </a:r>
            <a:endParaRPr lang="ko-KR" altLang="en-US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5E34D2-5581-4303-B8BE-7341464F5A5F}"/>
              </a:ext>
            </a:extLst>
          </p:cNvPr>
          <p:cNvGrpSpPr/>
          <p:nvPr/>
        </p:nvGrpSpPr>
        <p:grpSpPr>
          <a:xfrm>
            <a:off x="1677401" y="1725385"/>
            <a:ext cx="6053721" cy="4833966"/>
            <a:chOff x="1677401" y="1725385"/>
            <a:chExt cx="6053721" cy="48339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9E89857-5976-47AA-ACF6-E034E4930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7401" y="2089423"/>
              <a:ext cx="5789197" cy="446992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3367FC-C3DC-4677-8311-7A9A2BC4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0522" y="1725385"/>
              <a:ext cx="990600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55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858896" cy="701675"/>
          </a:xfrm>
        </p:spPr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비디오 분리하기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분리 할 동영상을 추가하기 위하여</a:t>
            </a:r>
            <a:r>
              <a:rPr lang="en-US" altLang="ko-KR" sz="2000" dirty="0"/>
              <a:t>,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>
                <a:solidFill>
                  <a:srgbClr val="002060"/>
                </a:solidFill>
              </a:rPr>
              <a:t>파일 추가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를 클릭하고 동영상을 선택한 후에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>
                <a:solidFill>
                  <a:srgbClr val="002060"/>
                </a:solidFill>
              </a:rPr>
              <a:t>열기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를 클릭합니다</a:t>
            </a:r>
            <a:r>
              <a:rPr lang="en-US" altLang="ko-KR" sz="2000" dirty="0"/>
              <a:t>.</a:t>
            </a:r>
            <a:endParaRPr lang="ko-KR" altLang="en-US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AC11E8-B239-4027-9F65-23FB8B5773B9}"/>
              </a:ext>
            </a:extLst>
          </p:cNvPr>
          <p:cNvGrpSpPr/>
          <p:nvPr/>
        </p:nvGrpSpPr>
        <p:grpSpPr>
          <a:xfrm>
            <a:off x="1870140" y="2102344"/>
            <a:ext cx="5619639" cy="4303219"/>
            <a:chOff x="1870140" y="2102344"/>
            <a:chExt cx="5619639" cy="43032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0BC139-1F6B-45BF-8C0A-360DAB09A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2475" y="3424237"/>
              <a:ext cx="19050" cy="95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D9E462-B0A8-4405-883D-BB69244C5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7110" y="2102344"/>
              <a:ext cx="5572669" cy="430321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DA3441-71C0-4C53-AE09-EEE5A3F2B1EB}"/>
                </a:ext>
              </a:extLst>
            </p:cNvPr>
            <p:cNvSpPr/>
            <p:nvPr/>
          </p:nvSpPr>
          <p:spPr>
            <a:xfrm>
              <a:off x="1998677" y="4141672"/>
              <a:ext cx="944820" cy="32010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EE777AB-A913-44DA-AA7B-9F5D85F8DB51}"/>
                </a:ext>
              </a:extLst>
            </p:cNvPr>
            <p:cNvSpPr/>
            <p:nvPr/>
          </p:nvSpPr>
          <p:spPr>
            <a:xfrm>
              <a:off x="1870140" y="4005484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4900711-CDC8-45F4-BEE8-D33A3A9E15C0}"/>
                </a:ext>
              </a:extLst>
            </p:cNvPr>
            <p:cNvSpPr/>
            <p:nvPr/>
          </p:nvSpPr>
          <p:spPr>
            <a:xfrm>
              <a:off x="5857738" y="5769262"/>
              <a:ext cx="816866" cy="32010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E2ADD3-8EF5-4321-839C-8D72D5A1565E}"/>
                </a:ext>
              </a:extLst>
            </p:cNvPr>
            <p:cNvSpPr/>
            <p:nvPr/>
          </p:nvSpPr>
          <p:spPr>
            <a:xfrm>
              <a:off x="5705717" y="5608102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3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25974B9-85AD-4D4D-963A-98E1B2A97EF0}"/>
                </a:ext>
              </a:extLst>
            </p:cNvPr>
            <p:cNvSpPr/>
            <p:nvPr/>
          </p:nvSpPr>
          <p:spPr>
            <a:xfrm>
              <a:off x="4962495" y="3618250"/>
              <a:ext cx="816866" cy="108833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3E9BE88-BB82-4492-94C7-AAFABF80041D}"/>
                </a:ext>
              </a:extLst>
            </p:cNvPr>
            <p:cNvSpPr/>
            <p:nvPr/>
          </p:nvSpPr>
          <p:spPr>
            <a:xfrm>
              <a:off x="4831051" y="3494015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05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858896" cy="701675"/>
          </a:xfrm>
        </p:spPr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비디오 분리하기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479159"/>
            <a:ext cx="8229600" cy="434477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영상만 선택하기 위해</a:t>
            </a:r>
            <a:r>
              <a:rPr lang="en-US" altLang="ko-KR" sz="2000" dirty="0"/>
              <a:t>,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>
                <a:solidFill>
                  <a:srgbClr val="002060"/>
                </a:solidFill>
              </a:rPr>
              <a:t>현재 </a:t>
            </a:r>
            <a:r>
              <a:rPr lang="ko-KR" altLang="en-US" sz="2000" b="1" dirty="0" err="1">
                <a:solidFill>
                  <a:srgbClr val="002060"/>
                </a:solidFill>
              </a:rPr>
              <a:t>설정값</a:t>
            </a:r>
            <a:r>
              <a:rPr lang="ko-KR" altLang="en-US" sz="2000" b="1" dirty="0">
                <a:solidFill>
                  <a:srgbClr val="002060"/>
                </a:solidFill>
              </a:rPr>
              <a:t> 변경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을 클릭합니다</a:t>
            </a:r>
            <a:r>
              <a:rPr lang="en-US" altLang="ko-KR" sz="2000" dirty="0"/>
              <a:t>.</a:t>
            </a:r>
            <a:endParaRPr lang="ko-KR" altLang="en-US" sz="16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2B6983-BF1C-4711-BEDD-2104810C55F9}"/>
              </a:ext>
            </a:extLst>
          </p:cNvPr>
          <p:cNvGrpSpPr/>
          <p:nvPr/>
        </p:nvGrpSpPr>
        <p:grpSpPr>
          <a:xfrm>
            <a:off x="1846380" y="2196577"/>
            <a:ext cx="5451240" cy="4208986"/>
            <a:chOff x="1846380" y="2196577"/>
            <a:chExt cx="5451240" cy="420898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59E1C8A-5CD2-406D-BAEF-B83434594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6380" y="2196577"/>
              <a:ext cx="5451240" cy="420898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B539780-8B7C-4A7A-909E-EF2477ACFA71}"/>
                </a:ext>
              </a:extLst>
            </p:cNvPr>
            <p:cNvSpPr/>
            <p:nvPr/>
          </p:nvSpPr>
          <p:spPr>
            <a:xfrm>
              <a:off x="4484914" y="4198104"/>
              <a:ext cx="1158240" cy="34777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833BE5F-2BE2-4B94-8930-5DC8F2C16544}"/>
                </a:ext>
              </a:extLst>
            </p:cNvPr>
            <p:cNvGrpSpPr/>
            <p:nvPr/>
          </p:nvGrpSpPr>
          <p:grpSpPr>
            <a:xfrm rot="1351974">
              <a:off x="5682772" y="3095327"/>
              <a:ext cx="837769" cy="1477989"/>
              <a:chOff x="6154797" y="3306356"/>
              <a:chExt cx="837769" cy="1477989"/>
            </a:xfrm>
          </p:grpSpPr>
          <p:sp>
            <p:nvSpPr>
              <p:cNvPr id="10" name="Round Same Side Corner Rectangle 3">
                <a:extLst>
                  <a:ext uri="{FF2B5EF4-FFF2-40B4-BE49-F238E27FC236}">
                    <a16:creationId xmlns:a16="http://schemas.microsoft.com/office/drawing/2014/main" id="{1AEF4909-8ECA-42BC-965B-368CFEFA5C7B}"/>
                  </a:ext>
                </a:extLst>
              </p:cNvPr>
              <p:cNvSpPr/>
              <p:nvPr/>
            </p:nvSpPr>
            <p:spPr>
              <a:xfrm rot="1786992">
                <a:off x="6449950" y="330635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437AA-2C77-4635-ACCF-BA9028CEDAA6}"/>
                  </a:ext>
                </a:extLst>
              </p:cNvPr>
              <p:cNvSpPr txBox="1"/>
              <p:nvPr/>
            </p:nvSpPr>
            <p:spPr bwMode="auto">
              <a:xfrm rot="17986992">
                <a:off x="6310912" y="3569148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화살표: 줄무늬가 있는 오른쪽 11">
                <a:extLst>
                  <a:ext uri="{FF2B5EF4-FFF2-40B4-BE49-F238E27FC236}">
                    <a16:creationId xmlns:a16="http://schemas.microsoft.com/office/drawing/2014/main" id="{6B052B91-FA8E-4C37-A6BE-A0C58260EEFE}"/>
                  </a:ext>
                </a:extLst>
              </p:cNvPr>
              <p:cNvSpPr/>
              <p:nvPr/>
            </p:nvSpPr>
            <p:spPr>
              <a:xfrm rot="17986992" flipH="1">
                <a:off x="5976560" y="4253042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545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858896" cy="701675"/>
          </a:xfrm>
        </p:spPr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비디오 분리하기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351147"/>
            <a:ext cx="8229600" cy="44727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파일 포맷의 목록을 열어 </a:t>
            </a:r>
            <a:r>
              <a:rPr lang="en-US" altLang="ko-KR" sz="2000" b="1" dirty="0">
                <a:solidFill>
                  <a:srgbClr val="002060"/>
                </a:solidFill>
              </a:rPr>
              <a:t>[MP4 </a:t>
            </a:r>
            <a:r>
              <a:rPr lang="ko-KR" altLang="en-US" sz="2000" b="1" dirty="0">
                <a:solidFill>
                  <a:srgbClr val="002060"/>
                </a:solidFill>
              </a:rPr>
              <a:t>파일</a:t>
            </a:r>
            <a:r>
              <a:rPr lang="en-US" altLang="ko-KR" sz="2000" b="1" dirty="0">
                <a:solidFill>
                  <a:srgbClr val="002060"/>
                </a:solidFill>
              </a:rPr>
              <a:t>(PC</a:t>
            </a:r>
            <a:r>
              <a:rPr lang="ko-KR" altLang="en-US" sz="2000" b="1" dirty="0">
                <a:solidFill>
                  <a:srgbClr val="002060"/>
                </a:solidFill>
              </a:rPr>
              <a:t>용</a:t>
            </a:r>
            <a:r>
              <a:rPr lang="en-US" altLang="ko-KR" sz="2000" b="1" dirty="0">
                <a:solidFill>
                  <a:srgbClr val="002060"/>
                </a:solidFill>
              </a:rPr>
              <a:t>)]</a:t>
            </a:r>
            <a:r>
              <a:rPr lang="ko-KR" altLang="en-US" sz="2000" dirty="0"/>
              <a:t>을 선택 후</a:t>
            </a:r>
            <a:r>
              <a:rPr lang="en-US" altLang="ko-KR" sz="2000" dirty="0"/>
              <a:t>, </a:t>
            </a:r>
            <a:r>
              <a:rPr lang="en-US" altLang="ko-KR" sz="2000" b="1" dirty="0"/>
              <a:t>[</a:t>
            </a:r>
            <a:r>
              <a:rPr lang="ko-KR" altLang="en-US" sz="2000" b="1" dirty="0"/>
              <a:t>오디오 사용</a:t>
            </a:r>
            <a:r>
              <a:rPr lang="en-US" altLang="ko-KR" sz="2000" b="1" dirty="0"/>
              <a:t>]</a:t>
            </a:r>
            <a:r>
              <a:rPr lang="ko-KR" altLang="en-US" sz="2000" b="1" dirty="0"/>
              <a:t>의 체크를 없애고</a:t>
            </a:r>
            <a:r>
              <a:rPr lang="en-US" altLang="ko-KR" sz="2000" dirty="0"/>
              <a:t>,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>
                <a:solidFill>
                  <a:srgbClr val="002060"/>
                </a:solidFill>
              </a:rPr>
              <a:t>적용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을 클릭합니다</a:t>
            </a:r>
            <a:r>
              <a:rPr lang="en-US" altLang="ko-KR" sz="2000" dirty="0"/>
              <a:t>.</a:t>
            </a:r>
            <a:endParaRPr lang="ko-KR" altLang="en-US" sz="16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96DA6AB-3AB3-4562-843B-C095F78A2889}"/>
              </a:ext>
            </a:extLst>
          </p:cNvPr>
          <p:cNvGrpSpPr/>
          <p:nvPr/>
        </p:nvGrpSpPr>
        <p:grpSpPr>
          <a:xfrm>
            <a:off x="1398572" y="2101937"/>
            <a:ext cx="6632595" cy="4559163"/>
            <a:chOff x="1398572" y="2101937"/>
            <a:chExt cx="6632595" cy="455916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D6CF44F-D761-4CBD-9814-6920CD1BC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572" y="2101937"/>
              <a:ext cx="6632595" cy="455916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BB6452D-6EF5-4C41-835B-28D9D93B04C0}"/>
                </a:ext>
              </a:extLst>
            </p:cNvPr>
            <p:cNvSpPr/>
            <p:nvPr/>
          </p:nvSpPr>
          <p:spPr>
            <a:xfrm>
              <a:off x="4242459" y="6283368"/>
              <a:ext cx="944820" cy="32010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34B9C4F-E7B2-4BF1-85A7-075B4BC1D57A}"/>
                </a:ext>
              </a:extLst>
            </p:cNvPr>
            <p:cNvSpPr/>
            <p:nvPr/>
          </p:nvSpPr>
          <p:spPr>
            <a:xfrm>
              <a:off x="1506582" y="4668376"/>
              <a:ext cx="1158240" cy="34777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388A212-4E04-48CD-AD5D-E0CCFC6E1886}"/>
                </a:ext>
              </a:extLst>
            </p:cNvPr>
            <p:cNvGrpSpPr/>
            <p:nvPr/>
          </p:nvGrpSpPr>
          <p:grpSpPr>
            <a:xfrm rot="1351974">
              <a:off x="2796740" y="3102270"/>
              <a:ext cx="996081" cy="1991242"/>
              <a:chOff x="6154797" y="2793103"/>
              <a:chExt cx="996081" cy="1991242"/>
            </a:xfrm>
          </p:grpSpPr>
          <p:sp>
            <p:nvSpPr>
              <p:cNvPr id="22" name="Round Same Side Corner Rectangle 3">
                <a:extLst>
                  <a:ext uri="{FF2B5EF4-FFF2-40B4-BE49-F238E27FC236}">
                    <a16:creationId xmlns:a16="http://schemas.microsoft.com/office/drawing/2014/main" id="{0F3A72F3-75AD-4F28-9722-97D1C3D39F1B}"/>
                  </a:ext>
                </a:extLst>
              </p:cNvPr>
              <p:cNvSpPr/>
              <p:nvPr/>
            </p:nvSpPr>
            <p:spPr>
              <a:xfrm rot="1786992">
                <a:off x="6586436" y="2793103"/>
                <a:ext cx="564442" cy="14998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E91574-5FF6-471A-8FF8-AE7CDE739598}"/>
                  </a:ext>
                </a:extLst>
              </p:cNvPr>
              <p:cNvSpPr txBox="1"/>
              <p:nvPr/>
            </p:nvSpPr>
            <p:spPr bwMode="auto">
              <a:xfrm rot="17986992">
                <a:off x="6192072" y="3364209"/>
                <a:ext cx="1323805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>
                    <a:solidFill>
                      <a:schemeClr val="bg1"/>
                    </a:solidFill>
                    <a:cs typeface="Arial" pitchFamily="34" charset="0"/>
                  </a:rPr>
                  <a:t>체크 없앰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화살표: 줄무늬가 있는 오른쪽 23">
                <a:extLst>
                  <a:ext uri="{FF2B5EF4-FFF2-40B4-BE49-F238E27FC236}">
                    <a16:creationId xmlns:a16="http://schemas.microsoft.com/office/drawing/2014/main" id="{3E09991E-28B3-44CC-A22E-10E7CD65BDF3}"/>
                  </a:ext>
                </a:extLst>
              </p:cNvPr>
              <p:cNvSpPr/>
              <p:nvPr/>
            </p:nvSpPr>
            <p:spPr>
              <a:xfrm rot="17986992" flipH="1">
                <a:off x="5976560" y="4253042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034713D-3BBD-49C4-B034-4BE4C8FA9CF8}"/>
                </a:ext>
              </a:extLst>
            </p:cNvPr>
            <p:cNvSpPr/>
            <p:nvPr/>
          </p:nvSpPr>
          <p:spPr>
            <a:xfrm>
              <a:off x="2663384" y="4381519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C7B071B-804F-42E1-BEE8-FB6F77C8E0A4}"/>
                </a:ext>
              </a:extLst>
            </p:cNvPr>
            <p:cNvGrpSpPr/>
            <p:nvPr/>
          </p:nvGrpSpPr>
          <p:grpSpPr>
            <a:xfrm rot="1351974">
              <a:off x="5055755" y="5151406"/>
              <a:ext cx="837769" cy="1477989"/>
              <a:chOff x="6154797" y="3306356"/>
              <a:chExt cx="837769" cy="1477989"/>
            </a:xfrm>
          </p:grpSpPr>
          <p:sp>
            <p:nvSpPr>
              <p:cNvPr id="27" name="Round Same Side Corner Rectangle 3">
                <a:extLst>
                  <a:ext uri="{FF2B5EF4-FFF2-40B4-BE49-F238E27FC236}">
                    <a16:creationId xmlns:a16="http://schemas.microsoft.com/office/drawing/2014/main" id="{AEADB4BB-275C-49DB-BF30-0154CBC45B9F}"/>
                  </a:ext>
                </a:extLst>
              </p:cNvPr>
              <p:cNvSpPr/>
              <p:nvPr/>
            </p:nvSpPr>
            <p:spPr>
              <a:xfrm rot="1786992">
                <a:off x="6449950" y="330635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8546AE-8D21-43B9-982B-2E6ECA823C0A}"/>
                  </a:ext>
                </a:extLst>
              </p:cNvPr>
              <p:cNvSpPr txBox="1"/>
              <p:nvPr/>
            </p:nvSpPr>
            <p:spPr bwMode="auto">
              <a:xfrm rot="17986992">
                <a:off x="6310912" y="3569148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화살표: 줄무늬가 있는 오른쪽 28">
                <a:extLst>
                  <a:ext uri="{FF2B5EF4-FFF2-40B4-BE49-F238E27FC236}">
                    <a16:creationId xmlns:a16="http://schemas.microsoft.com/office/drawing/2014/main" id="{457D7549-566D-405F-B6B0-AB7337B152FD}"/>
                  </a:ext>
                </a:extLst>
              </p:cNvPr>
              <p:cNvSpPr/>
              <p:nvPr/>
            </p:nvSpPr>
            <p:spPr>
              <a:xfrm rot="17986992" flipH="1">
                <a:off x="5976560" y="4253042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36ACD44-FD00-41EF-A328-815D0E63D49D}"/>
                </a:ext>
              </a:extLst>
            </p:cNvPr>
            <p:cNvSpPr/>
            <p:nvPr/>
          </p:nvSpPr>
          <p:spPr>
            <a:xfrm>
              <a:off x="5014700" y="6009440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3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2CFB90C-C58E-4674-996A-F14DAF28B2CF}"/>
                </a:ext>
              </a:extLst>
            </p:cNvPr>
            <p:cNvSpPr/>
            <p:nvPr/>
          </p:nvSpPr>
          <p:spPr>
            <a:xfrm>
              <a:off x="3767875" y="2325872"/>
              <a:ext cx="2519720" cy="34777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D42AE0B-8800-40B8-89F1-DAAFAC23CEE4}"/>
                </a:ext>
              </a:extLst>
            </p:cNvPr>
            <p:cNvGrpSpPr/>
            <p:nvPr/>
          </p:nvGrpSpPr>
          <p:grpSpPr>
            <a:xfrm rot="6229775">
              <a:off x="6377858" y="2220846"/>
              <a:ext cx="996081" cy="1991242"/>
              <a:chOff x="6154797" y="2793103"/>
              <a:chExt cx="996081" cy="1991242"/>
            </a:xfrm>
          </p:grpSpPr>
          <p:sp>
            <p:nvSpPr>
              <p:cNvPr id="34" name="Round Same Side Corner Rectangle 3">
                <a:extLst>
                  <a:ext uri="{FF2B5EF4-FFF2-40B4-BE49-F238E27FC236}">
                    <a16:creationId xmlns:a16="http://schemas.microsoft.com/office/drawing/2014/main" id="{37BB1FA9-25F0-4EC4-A396-DB53449C325C}"/>
                  </a:ext>
                </a:extLst>
              </p:cNvPr>
              <p:cNvSpPr/>
              <p:nvPr/>
            </p:nvSpPr>
            <p:spPr>
              <a:xfrm rot="1786992">
                <a:off x="6586436" y="2793103"/>
                <a:ext cx="564442" cy="14998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2ADB3C-2183-48E2-803C-FDDEBC7F3184}"/>
                  </a:ext>
                </a:extLst>
              </p:cNvPr>
              <p:cNvSpPr txBox="1"/>
              <p:nvPr/>
            </p:nvSpPr>
            <p:spPr bwMode="auto">
              <a:xfrm rot="17986992">
                <a:off x="6192072" y="3371903"/>
                <a:ext cx="1323805" cy="384721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900" b="1" dirty="0">
                    <a:solidFill>
                      <a:schemeClr val="bg1"/>
                    </a:solidFill>
                    <a:cs typeface="Arial" pitchFamily="34" charset="0"/>
                  </a:rPr>
                  <a:t>MP4 </a:t>
                </a:r>
                <a:r>
                  <a:rPr lang="ko-KR" altLang="en-US" sz="1900" b="1" dirty="0">
                    <a:solidFill>
                      <a:schemeClr val="bg1"/>
                    </a:solidFill>
                    <a:cs typeface="Arial" pitchFamily="34" charset="0"/>
                  </a:rPr>
                  <a:t>선택</a:t>
                </a:r>
                <a:endParaRPr lang="en-US" altLang="ko-KR" sz="19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6" name="화살표: 줄무늬가 있는 오른쪽 35">
                <a:extLst>
                  <a:ext uri="{FF2B5EF4-FFF2-40B4-BE49-F238E27FC236}">
                    <a16:creationId xmlns:a16="http://schemas.microsoft.com/office/drawing/2014/main" id="{48669880-AA5B-45AB-8885-C5307DE9A688}"/>
                  </a:ext>
                </a:extLst>
              </p:cNvPr>
              <p:cNvSpPr/>
              <p:nvPr/>
            </p:nvSpPr>
            <p:spPr>
              <a:xfrm rot="17986992" flipH="1">
                <a:off x="5976560" y="4253042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CC8612D-9C9E-4C7D-92FD-CEDDE1AA9FC0}"/>
                </a:ext>
              </a:extLst>
            </p:cNvPr>
            <p:cNvSpPr/>
            <p:nvPr/>
          </p:nvSpPr>
          <p:spPr>
            <a:xfrm>
              <a:off x="6248371" y="2636293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44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858896" cy="701675"/>
          </a:xfrm>
        </p:spPr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비디오 분리하기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479159"/>
            <a:ext cx="8229600" cy="434477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5.</a:t>
            </a:r>
            <a:r>
              <a:rPr lang="en-US" altLang="ko-KR" sz="2000" b="1" dirty="0">
                <a:solidFill>
                  <a:srgbClr val="002060"/>
                </a:solidFill>
              </a:rPr>
              <a:t> [</a:t>
            </a:r>
            <a:r>
              <a:rPr lang="ko-KR" altLang="en-US" sz="2000" b="1" dirty="0">
                <a:solidFill>
                  <a:srgbClr val="002060"/>
                </a:solidFill>
              </a:rPr>
              <a:t>변환시작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을 클릭합니다</a:t>
            </a:r>
            <a:r>
              <a:rPr lang="en-US" altLang="ko-KR" sz="2000" dirty="0"/>
              <a:t>.</a:t>
            </a:r>
            <a:endParaRPr lang="ko-KR" altLang="en-US" sz="1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89FDBA-8143-4F4E-AE86-FF33BA4C1641}"/>
              </a:ext>
            </a:extLst>
          </p:cNvPr>
          <p:cNvGrpSpPr/>
          <p:nvPr/>
        </p:nvGrpSpPr>
        <p:grpSpPr>
          <a:xfrm>
            <a:off x="1654791" y="1946208"/>
            <a:ext cx="6337903" cy="4504843"/>
            <a:chOff x="1654791" y="1946208"/>
            <a:chExt cx="6337903" cy="45048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10CCED-372E-43D8-A917-9E128F94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791" y="1946208"/>
              <a:ext cx="5834417" cy="450484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63EEA2D-8719-4A3D-8915-8AC5D5FB7ADC}"/>
                </a:ext>
              </a:extLst>
            </p:cNvPr>
            <p:cNvSpPr/>
            <p:nvPr/>
          </p:nvSpPr>
          <p:spPr>
            <a:xfrm>
              <a:off x="6554788" y="5787329"/>
              <a:ext cx="944820" cy="32010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C7B071B-804F-42E1-BEE8-FB6F77C8E0A4}"/>
                </a:ext>
              </a:extLst>
            </p:cNvPr>
            <p:cNvGrpSpPr/>
            <p:nvPr/>
          </p:nvGrpSpPr>
          <p:grpSpPr>
            <a:xfrm rot="466403">
              <a:off x="7154925" y="4535353"/>
              <a:ext cx="837769" cy="1477989"/>
              <a:chOff x="6154797" y="3306356"/>
              <a:chExt cx="837769" cy="1477989"/>
            </a:xfrm>
          </p:grpSpPr>
          <p:sp>
            <p:nvSpPr>
              <p:cNvPr id="27" name="Round Same Side Corner Rectangle 3">
                <a:extLst>
                  <a:ext uri="{FF2B5EF4-FFF2-40B4-BE49-F238E27FC236}">
                    <a16:creationId xmlns:a16="http://schemas.microsoft.com/office/drawing/2014/main" id="{AEADB4BB-275C-49DB-BF30-0154CBC45B9F}"/>
                  </a:ext>
                </a:extLst>
              </p:cNvPr>
              <p:cNvSpPr/>
              <p:nvPr/>
            </p:nvSpPr>
            <p:spPr>
              <a:xfrm rot="1786992">
                <a:off x="6449950" y="330635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8546AE-8D21-43B9-982B-2E6ECA823C0A}"/>
                  </a:ext>
                </a:extLst>
              </p:cNvPr>
              <p:cNvSpPr txBox="1"/>
              <p:nvPr/>
            </p:nvSpPr>
            <p:spPr bwMode="auto">
              <a:xfrm rot="17986992">
                <a:off x="6310912" y="3569148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화살표: 줄무늬가 있는 오른쪽 28">
                <a:extLst>
                  <a:ext uri="{FF2B5EF4-FFF2-40B4-BE49-F238E27FC236}">
                    <a16:creationId xmlns:a16="http://schemas.microsoft.com/office/drawing/2014/main" id="{457D7549-566D-405F-B6B0-AB7337B152FD}"/>
                  </a:ext>
                </a:extLst>
              </p:cNvPr>
              <p:cNvSpPr/>
              <p:nvPr/>
            </p:nvSpPr>
            <p:spPr>
              <a:xfrm rot="17986992" flipH="1">
                <a:off x="5976560" y="4253042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9986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858896" cy="701675"/>
          </a:xfrm>
        </p:spPr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비디오 분리하기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479159"/>
            <a:ext cx="8467498" cy="434477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6. </a:t>
            </a:r>
            <a:r>
              <a:rPr lang="ko-KR" altLang="en-US" sz="2000" dirty="0"/>
              <a:t>변환이 끝나면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>
                <a:solidFill>
                  <a:srgbClr val="002060"/>
                </a:solidFill>
              </a:rPr>
              <a:t>저장 폴더열기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를 클릭하여 영상만 분리됐는지 확인합니다</a:t>
            </a:r>
            <a:r>
              <a:rPr lang="en-US" altLang="ko-KR" sz="2000" dirty="0"/>
              <a:t>.</a:t>
            </a:r>
            <a:endParaRPr lang="ko-KR" altLang="en-US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73D0312-D2DC-4B17-8B97-3F1D5295EB4A}"/>
              </a:ext>
            </a:extLst>
          </p:cNvPr>
          <p:cNvGrpSpPr/>
          <p:nvPr/>
        </p:nvGrpSpPr>
        <p:grpSpPr>
          <a:xfrm>
            <a:off x="1182872" y="2060792"/>
            <a:ext cx="7019329" cy="4344771"/>
            <a:chOff x="1182872" y="2060792"/>
            <a:chExt cx="7019329" cy="43447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7D08D23-BBBD-4B77-B366-5F75415C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872" y="2060792"/>
              <a:ext cx="5627101" cy="43447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9DFD103-174F-4F02-BCD5-AD5DAAE57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426" y="3196647"/>
              <a:ext cx="1247775" cy="197167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8D3244-B941-47A1-A39A-FC3044E7CFBA}"/>
                </a:ext>
              </a:extLst>
            </p:cNvPr>
            <p:cNvSpPr/>
            <p:nvPr/>
          </p:nvSpPr>
          <p:spPr>
            <a:xfrm>
              <a:off x="4283107" y="4631675"/>
              <a:ext cx="712390" cy="2912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C7B071B-804F-42E1-BEE8-FB6F77C8E0A4}"/>
                </a:ext>
              </a:extLst>
            </p:cNvPr>
            <p:cNvGrpSpPr/>
            <p:nvPr/>
          </p:nvGrpSpPr>
          <p:grpSpPr>
            <a:xfrm rot="466403">
              <a:off x="4916010" y="3360106"/>
              <a:ext cx="837769" cy="1477989"/>
              <a:chOff x="6154797" y="3306356"/>
              <a:chExt cx="837769" cy="1477989"/>
            </a:xfrm>
          </p:grpSpPr>
          <p:sp>
            <p:nvSpPr>
              <p:cNvPr id="27" name="Round Same Side Corner Rectangle 3">
                <a:extLst>
                  <a:ext uri="{FF2B5EF4-FFF2-40B4-BE49-F238E27FC236}">
                    <a16:creationId xmlns:a16="http://schemas.microsoft.com/office/drawing/2014/main" id="{AEADB4BB-275C-49DB-BF30-0154CBC45B9F}"/>
                  </a:ext>
                </a:extLst>
              </p:cNvPr>
              <p:cNvSpPr/>
              <p:nvPr/>
            </p:nvSpPr>
            <p:spPr>
              <a:xfrm rot="1786992">
                <a:off x="6449950" y="330635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8546AE-8D21-43B9-982B-2E6ECA823C0A}"/>
                  </a:ext>
                </a:extLst>
              </p:cNvPr>
              <p:cNvSpPr txBox="1"/>
              <p:nvPr/>
            </p:nvSpPr>
            <p:spPr bwMode="auto">
              <a:xfrm rot="17986992">
                <a:off x="6310912" y="3569148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화살표: 줄무늬가 있는 오른쪽 28">
                <a:extLst>
                  <a:ext uri="{FF2B5EF4-FFF2-40B4-BE49-F238E27FC236}">
                    <a16:creationId xmlns:a16="http://schemas.microsoft.com/office/drawing/2014/main" id="{457D7549-566D-405F-B6B0-AB7337B152FD}"/>
                  </a:ext>
                </a:extLst>
              </p:cNvPr>
              <p:cNvSpPr/>
              <p:nvPr/>
            </p:nvSpPr>
            <p:spPr>
              <a:xfrm rot="17986992" flipH="1">
                <a:off x="5976560" y="4253042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83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323704"/>
            <a:ext cx="8490140" cy="4724672"/>
          </a:xfrm>
        </p:spPr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1: </a:t>
            </a:r>
            <a:r>
              <a:rPr lang="ko-KR" altLang="en-US" dirty="0"/>
              <a:t>지난 시간에 만든 </a:t>
            </a:r>
            <a:r>
              <a:rPr lang="en-US" altLang="ko-KR" dirty="0"/>
              <a:t>‘</a:t>
            </a:r>
            <a:r>
              <a:rPr lang="ko-KR" altLang="en-US" b="1" dirty="0">
                <a:solidFill>
                  <a:srgbClr val="002060"/>
                </a:solidFill>
              </a:rPr>
              <a:t>소프트웨어세상</a:t>
            </a:r>
            <a:r>
              <a:rPr lang="en-US" altLang="ko-KR" dirty="0"/>
              <a:t>’ </a:t>
            </a:r>
            <a:r>
              <a:rPr lang="ko-KR" altLang="en-US" dirty="0"/>
              <a:t>영상에서 </a:t>
            </a:r>
            <a:br>
              <a:rPr lang="en-US" altLang="ko-KR" dirty="0"/>
            </a:br>
            <a:r>
              <a:rPr lang="ko-KR" altLang="en-US" dirty="0"/>
              <a:t>비디오만 </a:t>
            </a:r>
            <a:r>
              <a:rPr lang="en-US" altLang="ko-KR" dirty="0"/>
              <a:t>*.</a:t>
            </a:r>
            <a:r>
              <a:rPr lang="en-US" altLang="ko-KR" b="1" dirty="0" err="1"/>
              <a:t>avi</a:t>
            </a:r>
            <a:r>
              <a:rPr lang="ko-KR" altLang="en-US" b="1" dirty="0"/>
              <a:t>로 추출해보자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비디오 분리하기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3D2210B-AAC1-4562-AA56-B014CA63DD14}"/>
              </a:ext>
            </a:extLst>
          </p:cNvPr>
          <p:cNvGrpSpPr/>
          <p:nvPr/>
        </p:nvGrpSpPr>
        <p:grpSpPr>
          <a:xfrm>
            <a:off x="1250261" y="2333898"/>
            <a:ext cx="6422445" cy="4388168"/>
            <a:chOff x="1250261" y="2333898"/>
            <a:chExt cx="6422445" cy="438816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6D58C9-8642-4B89-9750-F9A185CFF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869" y="2333898"/>
              <a:ext cx="6383837" cy="438816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544A21C-6EA4-4DC2-B23D-1567B7B9C27A}"/>
                </a:ext>
              </a:extLst>
            </p:cNvPr>
            <p:cNvSpPr/>
            <p:nvPr/>
          </p:nvSpPr>
          <p:spPr>
            <a:xfrm>
              <a:off x="3525460" y="2576452"/>
              <a:ext cx="2483453" cy="2912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BB253C-670C-43F0-8646-76C1DBCBCF56}"/>
                </a:ext>
              </a:extLst>
            </p:cNvPr>
            <p:cNvSpPr/>
            <p:nvPr/>
          </p:nvSpPr>
          <p:spPr>
            <a:xfrm>
              <a:off x="1378798" y="4845035"/>
              <a:ext cx="1103146" cy="2912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233796-FB3E-4593-88C5-928D32C9AD72}"/>
                </a:ext>
              </a:extLst>
            </p:cNvPr>
            <p:cNvSpPr/>
            <p:nvPr/>
          </p:nvSpPr>
          <p:spPr>
            <a:xfrm>
              <a:off x="3929214" y="6383383"/>
              <a:ext cx="1078215" cy="2542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8E0D3C7-BA8D-4FF4-A456-D2F382DA4A87}"/>
                </a:ext>
              </a:extLst>
            </p:cNvPr>
            <p:cNvSpPr/>
            <p:nvPr/>
          </p:nvSpPr>
          <p:spPr>
            <a:xfrm>
              <a:off x="3348933" y="2452217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884B7D7-0C6A-4A81-A470-375CB1C91309}"/>
                </a:ext>
              </a:extLst>
            </p:cNvPr>
            <p:cNvSpPr/>
            <p:nvPr/>
          </p:nvSpPr>
          <p:spPr>
            <a:xfrm>
              <a:off x="1250261" y="4720800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479E84-2CA1-4B20-BC7D-01E614D60631}"/>
                </a:ext>
              </a:extLst>
            </p:cNvPr>
            <p:cNvSpPr/>
            <p:nvPr/>
          </p:nvSpPr>
          <p:spPr>
            <a:xfrm>
              <a:off x="3793292" y="6259148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3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28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8930050" cy="701675"/>
          </a:xfrm>
        </p:spPr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오디오 분리하기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419497"/>
            <a:ext cx="8229600" cy="440443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1. MP3 </a:t>
            </a:r>
            <a:r>
              <a:rPr lang="ko-KR" altLang="en-US" sz="2000" dirty="0"/>
              <a:t>오디오를 추출하기 위해</a:t>
            </a:r>
            <a:r>
              <a:rPr lang="en-US" altLang="ko-KR" sz="2000" dirty="0"/>
              <a:t>,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>
                <a:solidFill>
                  <a:srgbClr val="002060"/>
                </a:solidFill>
              </a:rPr>
              <a:t>현재 </a:t>
            </a:r>
            <a:r>
              <a:rPr lang="ko-KR" altLang="en-US" sz="2000" b="1" dirty="0" err="1">
                <a:solidFill>
                  <a:srgbClr val="002060"/>
                </a:solidFill>
              </a:rPr>
              <a:t>설정값</a:t>
            </a:r>
            <a:r>
              <a:rPr lang="ko-KR" altLang="en-US" sz="2000" b="1" dirty="0">
                <a:solidFill>
                  <a:srgbClr val="002060"/>
                </a:solidFill>
              </a:rPr>
              <a:t> 변경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을 클릭합니다</a:t>
            </a:r>
            <a:r>
              <a:rPr lang="en-US" altLang="ko-KR" sz="2000" dirty="0"/>
              <a:t>.</a:t>
            </a:r>
            <a:endParaRPr lang="ko-KR" altLang="en-US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B7E6BB-40BC-4DA1-8AEA-CC47FC30D810}"/>
              </a:ext>
            </a:extLst>
          </p:cNvPr>
          <p:cNvGrpSpPr/>
          <p:nvPr/>
        </p:nvGrpSpPr>
        <p:grpSpPr>
          <a:xfrm>
            <a:off x="1719813" y="1939758"/>
            <a:ext cx="5704373" cy="4404434"/>
            <a:chOff x="1719813" y="1939758"/>
            <a:chExt cx="5704373" cy="440443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02BD0C-B4C0-41E6-9EEB-FEA6E121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9813" y="1939758"/>
              <a:ext cx="5704373" cy="440443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9C9B977-57DF-4A1A-BAD5-AFC05353147F}"/>
                </a:ext>
              </a:extLst>
            </p:cNvPr>
            <p:cNvSpPr/>
            <p:nvPr/>
          </p:nvSpPr>
          <p:spPr>
            <a:xfrm>
              <a:off x="4511041" y="4032639"/>
              <a:ext cx="1158240" cy="34777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59E7096-FBD9-4F02-969C-B317D09204DF}"/>
                </a:ext>
              </a:extLst>
            </p:cNvPr>
            <p:cNvGrpSpPr/>
            <p:nvPr/>
          </p:nvGrpSpPr>
          <p:grpSpPr>
            <a:xfrm rot="1351974">
              <a:off x="5708899" y="2929862"/>
              <a:ext cx="837769" cy="1477989"/>
              <a:chOff x="6154797" y="3306356"/>
              <a:chExt cx="837769" cy="1477989"/>
            </a:xfrm>
          </p:grpSpPr>
          <p:sp>
            <p:nvSpPr>
              <p:cNvPr id="13" name="Round Same Side Corner Rectangle 3">
                <a:extLst>
                  <a:ext uri="{FF2B5EF4-FFF2-40B4-BE49-F238E27FC236}">
                    <a16:creationId xmlns:a16="http://schemas.microsoft.com/office/drawing/2014/main" id="{44CED0FE-6FB2-43B4-8D17-EF5C3B3CE138}"/>
                  </a:ext>
                </a:extLst>
              </p:cNvPr>
              <p:cNvSpPr/>
              <p:nvPr/>
            </p:nvSpPr>
            <p:spPr>
              <a:xfrm rot="1786992">
                <a:off x="6449950" y="330635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06DC30-7EF6-42EA-8856-CE9E9A070EBD}"/>
                  </a:ext>
                </a:extLst>
              </p:cNvPr>
              <p:cNvSpPr txBox="1"/>
              <p:nvPr/>
            </p:nvSpPr>
            <p:spPr bwMode="auto">
              <a:xfrm rot="17986992">
                <a:off x="6310912" y="3569148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화살표: 줄무늬가 있는 오른쪽 14">
                <a:extLst>
                  <a:ext uri="{FF2B5EF4-FFF2-40B4-BE49-F238E27FC236}">
                    <a16:creationId xmlns:a16="http://schemas.microsoft.com/office/drawing/2014/main" id="{328CB6B3-8CBC-4EBF-9F03-5A5232EC7676}"/>
                  </a:ext>
                </a:extLst>
              </p:cNvPr>
              <p:cNvSpPr/>
              <p:nvPr/>
            </p:nvSpPr>
            <p:spPr>
              <a:xfrm rot="17986992" flipH="1">
                <a:off x="5976560" y="4253042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9892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858896" cy="701675"/>
          </a:xfrm>
        </p:spPr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오디오 분리하기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6091" y="1479159"/>
            <a:ext cx="8987245" cy="434477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파일 포맷의 목록을 열어 </a:t>
            </a:r>
            <a:r>
              <a:rPr lang="en-US" altLang="ko-KR" sz="2000" b="1" dirty="0">
                <a:solidFill>
                  <a:srgbClr val="002060"/>
                </a:solidFill>
              </a:rPr>
              <a:t>[MP3 - </a:t>
            </a:r>
            <a:r>
              <a:rPr lang="ko-KR" altLang="en-US" sz="2000" b="1" dirty="0">
                <a:solidFill>
                  <a:srgbClr val="002060"/>
                </a:solidFill>
              </a:rPr>
              <a:t>음악파일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로 선택하고</a:t>
            </a:r>
            <a:r>
              <a:rPr lang="en-US" altLang="ko-KR" sz="2000" dirty="0"/>
              <a:t>,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>
                <a:solidFill>
                  <a:srgbClr val="002060"/>
                </a:solidFill>
              </a:rPr>
              <a:t>적용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을 클릭합니다</a:t>
            </a:r>
            <a:r>
              <a:rPr lang="en-US" altLang="ko-KR" sz="2000" dirty="0"/>
              <a:t>.</a:t>
            </a:r>
            <a:endParaRPr lang="ko-KR" altLang="en-US" sz="16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EC752C-99B8-4BC6-A371-C99F2F13135F}"/>
              </a:ext>
            </a:extLst>
          </p:cNvPr>
          <p:cNvGrpSpPr/>
          <p:nvPr/>
        </p:nvGrpSpPr>
        <p:grpSpPr>
          <a:xfrm>
            <a:off x="1382598" y="2087957"/>
            <a:ext cx="6320703" cy="4358549"/>
            <a:chOff x="1382598" y="2087957"/>
            <a:chExt cx="6320703" cy="43585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B1B7392-E0F4-4954-9BE0-940D16B1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598" y="2087957"/>
              <a:ext cx="6320703" cy="434477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4799973-AD9B-4B9D-8528-7F680E0834D6}"/>
                </a:ext>
              </a:extLst>
            </p:cNvPr>
            <p:cNvSpPr/>
            <p:nvPr/>
          </p:nvSpPr>
          <p:spPr>
            <a:xfrm>
              <a:off x="4070445" y="6075020"/>
              <a:ext cx="928275" cy="3475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34B9C4F-E7B2-4BF1-85A7-075B4BC1D57A}"/>
                </a:ext>
              </a:extLst>
            </p:cNvPr>
            <p:cNvSpPr/>
            <p:nvPr/>
          </p:nvSpPr>
          <p:spPr>
            <a:xfrm>
              <a:off x="3567571" y="2317162"/>
              <a:ext cx="2519720" cy="34777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388A212-4E04-48CD-AD5D-E0CCFC6E1886}"/>
                </a:ext>
              </a:extLst>
            </p:cNvPr>
            <p:cNvGrpSpPr/>
            <p:nvPr/>
          </p:nvGrpSpPr>
          <p:grpSpPr>
            <a:xfrm rot="6229775">
              <a:off x="6177554" y="2212136"/>
              <a:ext cx="996081" cy="1991242"/>
              <a:chOff x="6154797" y="2793103"/>
              <a:chExt cx="996081" cy="1991242"/>
            </a:xfrm>
          </p:grpSpPr>
          <p:sp>
            <p:nvSpPr>
              <p:cNvPr id="22" name="Round Same Side Corner Rectangle 3">
                <a:extLst>
                  <a:ext uri="{FF2B5EF4-FFF2-40B4-BE49-F238E27FC236}">
                    <a16:creationId xmlns:a16="http://schemas.microsoft.com/office/drawing/2014/main" id="{0F3A72F3-75AD-4F28-9722-97D1C3D39F1B}"/>
                  </a:ext>
                </a:extLst>
              </p:cNvPr>
              <p:cNvSpPr/>
              <p:nvPr/>
            </p:nvSpPr>
            <p:spPr>
              <a:xfrm rot="1786992">
                <a:off x="6586436" y="2793103"/>
                <a:ext cx="564442" cy="14998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E91574-5FF6-471A-8FF8-AE7CDE739598}"/>
                  </a:ext>
                </a:extLst>
              </p:cNvPr>
              <p:cNvSpPr txBox="1"/>
              <p:nvPr/>
            </p:nvSpPr>
            <p:spPr bwMode="auto">
              <a:xfrm rot="17986992">
                <a:off x="6192072" y="3371903"/>
                <a:ext cx="1323805" cy="384721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900" b="1" dirty="0">
                    <a:solidFill>
                      <a:schemeClr val="bg1"/>
                    </a:solidFill>
                    <a:cs typeface="Arial" pitchFamily="34" charset="0"/>
                  </a:rPr>
                  <a:t>MP3 </a:t>
                </a:r>
                <a:r>
                  <a:rPr lang="ko-KR" altLang="en-US" sz="1900" b="1" dirty="0">
                    <a:solidFill>
                      <a:schemeClr val="bg1"/>
                    </a:solidFill>
                    <a:cs typeface="Arial" pitchFamily="34" charset="0"/>
                  </a:rPr>
                  <a:t>선택</a:t>
                </a:r>
                <a:endParaRPr lang="en-US" altLang="ko-KR" sz="19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화살표: 줄무늬가 있는 오른쪽 23">
                <a:extLst>
                  <a:ext uri="{FF2B5EF4-FFF2-40B4-BE49-F238E27FC236}">
                    <a16:creationId xmlns:a16="http://schemas.microsoft.com/office/drawing/2014/main" id="{3E09991E-28B3-44CC-A22E-10E7CD65BDF3}"/>
                  </a:ext>
                </a:extLst>
              </p:cNvPr>
              <p:cNvSpPr/>
              <p:nvPr/>
            </p:nvSpPr>
            <p:spPr>
              <a:xfrm rot="17986992" flipH="1">
                <a:off x="5976560" y="4253042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034713D-3BBD-49C4-B034-4BE4C8FA9CF8}"/>
                </a:ext>
              </a:extLst>
            </p:cNvPr>
            <p:cNvSpPr/>
            <p:nvPr/>
          </p:nvSpPr>
          <p:spPr>
            <a:xfrm>
              <a:off x="6048067" y="2627583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C7B071B-804F-42E1-BEE8-FB6F77C8E0A4}"/>
                </a:ext>
              </a:extLst>
            </p:cNvPr>
            <p:cNvGrpSpPr/>
            <p:nvPr/>
          </p:nvGrpSpPr>
          <p:grpSpPr>
            <a:xfrm rot="1351974">
              <a:off x="5055755" y="4968517"/>
              <a:ext cx="837769" cy="1477989"/>
              <a:chOff x="6154797" y="3306356"/>
              <a:chExt cx="837769" cy="1477989"/>
            </a:xfrm>
          </p:grpSpPr>
          <p:sp>
            <p:nvSpPr>
              <p:cNvPr id="27" name="Round Same Side Corner Rectangle 3">
                <a:extLst>
                  <a:ext uri="{FF2B5EF4-FFF2-40B4-BE49-F238E27FC236}">
                    <a16:creationId xmlns:a16="http://schemas.microsoft.com/office/drawing/2014/main" id="{AEADB4BB-275C-49DB-BF30-0154CBC45B9F}"/>
                  </a:ext>
                </a:extLst>
              </p:cNvPr>
              <p:cNvSpPr/>
              <p:nvPr/>
            </p:nvSpPr>
            <p:spPr>
              <a:xfrm rot="1786992">
                <a:off x="6449950" y="330635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8546AE-8D21-43B9-982B-2E6ECA823C0A}"/>
                  </a:ext>
                </a:extLst>
              </p:cNvPr>
              <p:cNvSpPr txBox="1"/>
              <p:nvPr/>
            </p:nvSpPr>
            <p:spPr bwMode="auto">
              <a:xfrm rot="17986992">
                <a:off x="6310912" y="3569148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화살표: 줄무늬가 있는 오른쪽 28">
                <a:extLst>
                  <a:ext uri="{FF2B5EF4-FFF2-40B4-BE49-F238E27FC236}">
                    <a16:creationId xmlns:a16="http://schemas.microsoft.com/office/drawing/2014/main" id="{457D7549-566D-405F-B6B0-AB7337B152FD}"/>
                  </a:ext>
                </a:extLst>
              </p:cNvPr>
              <p:cNvSpPr/>
              <p:nvPr/>
            </p:nvSpPr>
            <p:spPr>
              <a:xfrm rot="17986992" flipH="1">
                <a:off x="5976560" y="4253042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36ACD44-FD00-41EF-A328-815D0E63D49D}"/>
                </a:ext>
              </a:extLst>
            </p:cNvPr>
            <p:cNvSpPr/>
            <p:nvPr/>
          </p:nvSpPr>
          <p:spPr>
            <a:xfrm>
              <a:off x="5014700" y="5826551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44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88900" y="0"/>
            <a:ext cx="9232900" cy="153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96954" y="4633165"/>
            <a:ext cx="8447714" cy="1319961"/>
            <a:chOff x="164811" y="1668678"/>
            <a:chExt cx="8767514" cy="1166813"/>
          </a:xfrm>
        </p:grpSpPr>
        <p:grpSp>
          <p:nvGrpSpPr>
            <p:cNvPr id="19" name="그룹 51"/>
            <p:cNvGrpSpPr>
              <a:grpSpLocks/>
            </p:cNvGrpSpPr>
            <p:nvPr/>
          </p:nvGrpSpPr>
          <p:grpSpPr bwMode="auto">
            <a:xfrm>
              <a:off x="568803" y="1944903"/>
              <a:ext cx="8363522" cy="871623"/>
              <a:chOff x="1365250" y="1704975"/>
              <a:chExt cx="6849529" cy="871623"/>
            </a:xfrm>
          </p:grpSpPr>
          <p:sp>
            <p:nvSpPr>
              <p:cNvPr id="27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8" name="그림 27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9492" y="1712998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2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3" name="그룹 38"/>
              <p:cNvGrpSpPr>
                <a:grpSpLocks/>
              </p:cNvGrpSpPr>
              <p:nvPr/>
            </p:nvGrpSpPr>
            <p:grpSpPr bwMode="auto">
              <a:xfrm>
                <a:off x="1176702" y="1573190"/>
                <a:ext cx="825054" cy="807690"/>
                <a:chOff x="1176702" y="1573190"/>
                <a:chExt cx="825054" cy="807690"/>
              </a:xfrm>
            </p:grpSpPr>
            <p:sp>
              <p:nvSpPr>
                <p:cNvPr id="24" name="타원 23"/>
                <p:cNvSpPr/>
                <p:nvPr/>
              </p:nvSpPr>
              <p:spPr>
                <a:xfrm>
                  <a:off x="1176702" y="1648848"/>
                  <a:ext cx="825054" cy="732032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5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7717" y="1573190"/>
                  <a:ext cx="657656" cy="6576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TextBox 46"/>
            <p:cNvSpPr txBox="1">
              <a:spLocks noChangeArrowheads="1"/>
            </p:cNvSpPr>
            <p:nvPr/>
          </p:nvSpPr>
          <p:spPr bwMode="auto">
            <a:xfrm>
              <a:off x="906042" y="2115449"/>
              <a:ext cx="7816330" cy="4081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400" b="1" dirty="0" err="1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곰믹스로</a:t>
              </a:r>
              <a:r>
                <a:rPr lang="en-US" altLang="ko-KR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영상 편집하기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5141" y="1960730"/>
            <a:ext cx="8914286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5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858896" cy="701675"/>
          </a:xfrm>
        </p:spPr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오디오 분리하기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422577"/>
            <a:ext cx="8229600" cy="44013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>
                <a:solidFill>
                  <a:srgbClr val="002060"/>
                </a:solidFill>
              </a:rPr>
              <a:t>변환시작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을 클릭합니다</a:t>
            </a:r>
            <a:r>
              <a:rPr lang="en-US" altLang="ko-KR" sz="2000" dirty="0"/>
              <a:t>.</a:t>
            </a:r>
            <a:endParaRPr lang="ko-KR" altLang="en-US" sz="1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721193-0BC9-49A4-82FE-616A380B799C}"/>
              </a:ext>
            </a:extLst>
          </p:cNvPr>
          <p:cNvGrpSpPr/>
          <p:nvPr/>
        </p:nvGrpSpPr>
        <p:grpSpPr>
          <a:xfrm>
            <a:off x="1654791" y="1946208"/>
            <a:ext cx="6337903" cy="4504843"/>
            <a:chOff x="1654791" y="1946208"/>
            <a:chExt cx="6337903" cy="45048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10CCED-372E-43D8-A917-9E128F94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791" y="1946208"/>
              <a:ext cx="5834417" cy="45048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BEBB631-C488-42D7-AD29-AC872A51EC0B}"/>
                </a:ext>
              </a:extLst>
            </p:cNvPr>
            <p:cNvSpPr/>
            <p:nvPr/>
          </p:nvSpPr>
          <p:spPr>
            <a:xfrm>
              <a:off x="6554788" y="5771883"/>
              <a:ext cx="934420" cy="39555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C7B071B-804F-42E1-BEE8-FB6F77C8E0A4}"/>
                </a:ext>
              </a:extLst>
            </p:cNvPr>
            <p:cNvGrpSpPr/>
            <p:nvPr/>
          </p:nvGrpSpPr>
          <p:grpSpPr>
            <a:xfrm rot="466403">
              <a:off x="7154925" y="4535353"/>
              <a:ext cx="837769" cy="1477989"/>
              <a:chOff x="6154797" y="3306356"/>
              <a:chExt cx="837769" cy="1477989"/>
            </a:xfrm>
          </p:grpSpPr>
          <p:sp>
            <p:nvSpPr>
              <p:cNvPr id="27" name="Round Same Side Corner Rectangle 3">
                <a:extLst>
                  <a:ext uri="{FF2B5EF4-FFF2-40B4-BE49-F238E27FC236}">
                    <a16:creationId xmlns:a16="http://schemas.microsoft.com/office/drawing/2014/main" id="{AEADB4BB-275C-49DB-BF30-0154CBC45B9F}"/>
                  </a:ext>
                </a:extLst>
              </p:cNvPr>
              <p:cNvSpPr/>
              <p:nvPr/>
            </p:nvSpPr>
            <p:spPr>
              <a:xfrm rot="1786992">
                <a:off x="6449950" y="330635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8546AE-8D21-43B9-982B-2E6ECA823C0A}"/>
                  </a:ext>
                </a:extLst>
              </p:cNvPr>
              <p:cNvSpPr txBox="1"/>
              <p:nvPr/>
            </p:nvSpPr>
            <p:spPr bwMode="auto">
              <a:xfrm rot="17986992">
                <a:off x="6310912" y="3569148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화살표: 줄무늬가 있는 오른쪽 28">
                <a:extLst>
                  <a:ext uri="{FF2B5EF4-FFF2-40B4-BE49-F238E27FC236}">
                    <a16:creationId xmlns:a16="http://schemas.microsoft.com/office/drawing/2014/main" id="{457D7549-566D-405F-B6B0-AB7337B152FD}"/>
                  </a:ext>
                </a:extLst>
              </p:cNvPr>
              <p:cNvSpPr/>
              <p:nvPr/>
            </p:nvSpPr>
            <p:spPr>
              <a:xfrm rot="17986992" flipH="1">
                <a:off x="5976560" y="4253042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0680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858896" cy="701675"/>
          </a:xfrm>
        </p:spPr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오디오 분리하기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479159"/>
            <a:ext cx="8685212" cy="434477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변환이 끝나면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>
                <a:solidFill>
                  <a:srgbClr val="002060"/>
                </a:solidFill>
              </a:rPr>
              <a:t>저장 폴더열기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를 클릭하여 오디오만 분리됐는지 확인합니다</a:t>
            </a:r>
            <a:r>
              <a:rPr lang="en-US" altLang="ko-KR" sz="2000" dirty="0"/>
              <a:t>.</a:t>
            </a:r>
            <a:endParaRPr lang="ko-KR" altLang="en-US" sz="1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C1FDCC-3FC8-4CA6-9686-CC345722B65A}"/>
              </a:ext>
            </a:extLst>
          </p:cNvPr>
          <p:cNvGrpSpPr/>
          <p:nvPr/>
        </p:nvGrpSpPr>
        <p:grpSpPr>
          <a:xfrm>
            <a:off x="1182872" y="2060792"/>
            <a:ext cx="7062603" cy="4344771"/>
            <a:chOff x="1182872" y="2060792"/>
            <a:chExt cx="7062603" cy="43447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7D08D23-BBBD-4B77-B366-5F75415C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872" y="2060792"/>
              <a:ext cx="5627101" cy="434477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D8F960-7C6B-4DC4-8444-F4D1C61C38E8}"/>
                </a:ext>
              </a:extLst>
            </p:cNvPr>
            <p:cNvSpPr/>
            <p:nvPr/>
          </p:nvSpPr>
          <p:spPr>
            <a:xfrm>
              <a:off x="4193541" y="4624251"/>
              <a:ext cx="820721" cy="3518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C7B071B-804F-42E1-BEE8-FB6F77C8E0A4}"/>
                </a:ext>
              </a:extLst>
            </p:cNvPr>
            <p:cNvGrpSpPr/>
            <p:nvPr/>
          </p:nvGrpSpPr>
          <p:grpSpPr>
            <a:xfrm rot="466403">
              <a:off x="4916010" y="3360106"/>
              <a:ext cx="837769" cy="1477989"/>
              <a:chOff x="6154797" y="3306356"/>
              <a:chExt cx="837769" cy="1477989"/>
            </a:xfrm>
          </p:grpSpPr>
          <p:sp>
            <p:nvSpPr>
              <p:cNvPr id="27" name="Round Same Side Corner Rectangle 3">
                <a:extLst>
                  <a:ext uri="{FF2B5EF4-FFF2-40B4-BE49-F238E27FC236}">
                    <a16:creationId xmlns:a16="http://schemas.microsoft.com/office/drawing/2014/main" id="{AEADB4BB-275C-49DB-BF30-0154CBC45B9F}"/>
                  </a:ext>
                </a:extLst>
              </p:cNvPr>
              <p:cNvSpPr/>
              <p:nvPr/>
            </p:nvSpPr>
            <p:spPr>
              <a:xfrm rot="1786992">
                <a:off x="6449950" y="330635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8546AE-8D21-43B9-982B-2E6ECA823C0A}"/>
                  </a:ext>
                </a:extLst>
              </p:cNvPr>
              <p:cNvSpPr txBox="1"/>
              <p:nvPr/>
            </p:nvSpPr>
            <p:spPr bwMode="auto">
              <a:xfrm rot="17986992">
                <a:off x="6310912" y="3569148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화살표: 줄무늬가 있는 오른쪽 28">
                <a:extLst>
                  <a:ext uri="{FF2B5EF4-FFF2-40B4-BE49-F238E27FC236}">
                    <a16:creationId xmlns:a16="http://schemas.microsoft.com/office/drawing/2014/main" id="{457D7549-566D-405F-B6B0-AB7337B152FD}"/>
                  </a:ext>
                </a:extLst>
              </p:cNvPr>
              <p:cNvSpPr/>
              <p:nvPr/>
            </p:nvSpPr>
            <p:spPr>
              <a:xfrm rot="17986992" flipH="1">
                <a:off x="5976560" y="4253042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72BEEB7-CE1C-42B9-B948-D8E760C47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7700" y="3044703"/>
              <a:ext cx="1247775" cy="1971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515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3EB0479-70A3-4F2A-8BCA-A052A4C32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20" y="2488308"/>
            <a:ext cx="5965507" cy="415538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B26C82-3A11-42E9-9413-F674AAA46B83}"/>
              </a:ext>
            </a:extLst>
          </p:cNvPr>
          <p:cNvSpPr/>
          <p:nvPr/>
        </p:nvSpPr>
        <p:spPr>
          <a:xfrm>
            <a:off x="1712022" y="2587879"/>
            <a:ext cx="1092138" cy="2975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오디오 부분 추출하기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358537"/>
            <a:ext cx="8685212" cy="46898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간주 후 시작 부분을 사용하기 위해</a:t>
            </a:r>
            <a:r>
              <a:rPr lang="en-US" altLang="ko-KR" dirty="0"/>
              <a:t>, </a:t>
            </a:r>
            <a:r>
              <a:rPr lang="ko-KR" altLang="en-US" dirty="0"/>
              <a:t>인터넷 </a:t>
            </a:r>
            <a:r>
              <a:rPr lang="ko-KR" altLang="en-US" dirty="0" err="1"/>
              <a:t>익스플러러를</a:t>
            </a:r>
            <a:r>
              <a:rPr lang="ko-KR" altLang="en-US" dirty="0"/>
              <a:t> 클릭하고 </a:t>
            </a:r>
            <a:r>
              <a:rPr lang="en-US" altLang="ko-KR" sz="2800" b="1" dirty="0">
                <a:solidFill>
                  <a:srgbClr val="0070C0"/>
                </a:solidFill>
              </a:rPr>
              <a:t>mp3cut.net/ko</a:t>
            </a:r>
            <a:r>
              <a:rPr lang="en-US" altLang="ko-KR" dirty="0"/>
              <a:t> </a:t>
            </a:r>
            <a:r>
              <a:rPr lang="ko-KR" altLang="en-US" dirty="0"/>
              <a:t>를 주소 입력줄에 입력합니다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A7A376C8-C002-4FF3-A4F0-1CC45D44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671" t="20239" r="65306" b="21348"/>
          <a:stretch/>
        </p:blipFill>
        <p:spPr>
          <a:xfrm>
            <a:off x="6554788" y="714823"/>
            <a:ext cx="729939" cy="7363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EB16CAC-E005-4620-BC09-9D502C9198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004" flipV="1">
            <a:off x="2664183" y="2376687"/>
            <a:ext cx="633114" cy="31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2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오디오 부분 추출하기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6754" y="1358537"/>
            <a:ext cx="8987246" cy="46898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b="1" dirty="0">
                <a:solidFill>
                  <a:srgbClr val="002060"/>
                </a:solidFill>
              </a:rPr>
              <a:t>[Open file]</a:t>
            </a:r>
            <a:r>
              <a:rPr lang="ko-KR" altLang="en-US" dirty="0"/>
              <a:t>을 클릭하고 </a:t>
            </a:r>
            <a:r>
              <a:rPr lang="en-US" altLang="ko-KR" b="1" dirty="0" err="1"/>
              <a:t>Kuricorder</a:t>
            </a:r>
            <a:r>
              <a:rPr lang="en-US" altLang="ko-KR" b="1" dirty="0"/>
              <a:t> Quartet - Imperial March MP3</a:t>
            </a:r>
            <a:r>
              <a:rPr lang="en-US" altLang="ko-KR" dirty="0"/>
              <a:t> </a:t>
            </a:r>
            <a:r>
              <a:rPr lang="ko-KR" altLang="en-US" dirty="0"/>
              <a:t>파일을 선택합니다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[</a:t>
            </a:r>
            <a:r>
              <a:rPr lang="ko-KR" altLang="en-US" b="1" dirty="0">
                <a:solidFill>
                  <a:srgbClr val="002060"/>
                </a:solidFill>
              </a:rPr>
              <a:t>열기</a:t>
            </a:r>
            <a:r>
              <a:rPr lang="en-US" altLang="ko-KR" b="1" dirty="0">
                <a:solidFill>
                  <a:srgbClr val="002060"/>
                </a:solidFill>
              </a:rPr>
              <a:t>]</a:t>
            </a:r>
            <a:r>
              <a:rPr lang="ko-KR" altLang="en-US" dirty="0"/>
              <a:t>를 클릭하면 동영상을 불러옵니다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E2889C-E09F-4BDD-99BB-7932211D64F9}"/>
              </a:ext>
            </a:extLst>
          </p:cNvPr>
          <p:cNvGrpSpPr/>
          <p:nvPr/>
        </p:nvGrpSpPr>
        <p:grpSpPr>
          <a:xfrm>
            <a:off x="1467522" y="2318729"/>
            <a:ext cx="6208956" cy="4324959"/>
            <a:chOff x="1467522" y="2318729"/>
            <a:chExt cx="6208956" cy="432495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5FCEF05-E1C5-4A81-A72D-9E8ADE59160F}"/>
                </a:ext>
              </a:extLst>
            </p:cNvPr>
            <p:cNvGrpSpPr/>
            <p:nvPr/>
          </p:nvGrpSpPr>
          <p:grpSpPr>
            <a:xfrm>
              <a:off x="1467522" y="2318729"/>
              <a:ext cx="6208956" cy="4324959"/>
              <a:chOff x="1781825" y="2645157"/>
              <a:chExt cx="5737104" cy="399628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6A890A9B-6AA2-4487-86DB-31745A3F4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1825" y="2645157"/>
                <a:ext cx="5737104" cy="3996282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BD66CB6-8285-48A7-9246-CE610192E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9291" y="2837389"/>
                <a:ext cx="3379758" cy="2180345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BAFD51-3814-4DFF-9CDF-8E4E248C64F0}"/>
                </a:ext>
              </a:extLst>
            </p:cNvPr>
            <p:cNvSpPr/>
            <p:nvPr/>
          </p:nvSpPr>
          <p:spPr>
            <a:xfrm>
              <a:off x="4202790" y="5314318"/>
              <a:ext cx="1955167" cy="71930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976B31D-3ECD-4E39-8BFC-183B15FEA76F}"/>
                </a:ext>
              </a:extLst>
            </p:cNvPr>
            <p:cNvGrpSpPr/>
            <p:nvPr/>
          </p:nvGrpSpPr>
          <p:grpSpPr>
            <a:xfrm>
              <a:off x="5697832" y="4554954"/>
              <a:ext cx="1449010" cy="907447"/>
              <a:chOff x="4896825" y="4497020"/>
              <a:chExt cx="1436635" cy="899697"/>
            </a:xfrm>
          </p:grpSpPr>
          <p:sp>
            <p:nvSpPr>
              <p:cNvPr id="17" name="Round Same Side Corner Rectangle 3">
                <a:extLst>
                  <a:ext uri="{FF2B5EF4-FFF2-40B4-BE49-F238E27FC236}">
                    <a16:creationId xmlns:a16="http://schemas.microsoft.com/office/drawing/2014/main" id="{A4979BD8-F026-4CB9-9C0E-0C14C28A561F}"/>
                  </a:ext>
                </a:extLst>
              </p:cNvPr>
              <p:cNvSpPr/>
              <p:nvPr/>
            </p:nvSpPr>
            <p:spPr>
              <a:xfrm rot="3138966">
                <a:off x="5589911" y="429608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9CB811-7295-47D9-AB21-4EBD5B7C2CC4}"/>
                  </a:ext>
                </a:extLst>
              </p:cNvPr>
              <p:cNvSpPr txBox="1"/>
              <p:nvPr/>
            </p:nvSpPr>
            <p:spPr bwMode="auto">
              <a:xfrm rot="19338966">
                <a:off x="5453296" y="4565507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화살표: 줄무늬가 있는 오른쪽 18">
                <a:extLst>
                  <a:ext uri="{FF2B5EF4-FFF2-40B4-BE49-F238E27FC236}">
                    <a16:creationId xmlns:a16="http://schemas.microsoft.com/office/drawing/2014/main" id="{5EC4C662-E246-445D-A60F-1028B1752DE5}"/>
                  </a:ext>
                </a:extLst>
              </p:cNvPr>
              <p:cNvSpPr/>
              <p:nvPr/>
            </p:nvSpPr>
            <p:spPr>
              <a:xfrm rot="19338966" flipH="1">
                <a:off x="4896825" y="5043651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D776DAF-B433-4F31-9AF4-3701A3D2C4AE}"/>
                  </a:ext>
                </a:extLst>
              </p:cNvPr>
              <p:cNvSpPr/>
              <p:nvPr/>
            </p:nvSpPr>
            <p:spPr>
              <a:xfrm>
                <a:off x="5162746" y="5077203"/>
                <a:ext cx="257073" cy="2484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1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76A969-C47A-405B-A206-9B939B567F82}"/>
                </a:ext>
              </a:extLst>
            </p:cNvPr>
            <p:cNvSpPr/>
            <p:nvPr/>
          </p:nvSpPr>
          <p:spPr>
            <a:xfrm>
              <a:off x="3926108" y="3078513"/>
              <a:ext cx="1540899" cy="132509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7E15B3D-86AF-4A3B-8589-00EBB3D5AE35}"/>
                </a:ext>
              </a:extLst>
            </p:cNvPr>
            <p:cNvGrpSpPr/>
            <p:nvPr/>
          </p:nvGrpSpPr>
          <p:grpSpPr>
            <a:xfrm>
              <a:off x="5122732" y="2654055"/>
              <a:ext cx="1449010" cy="907447"/>
              <a:chOff x="4896825" y="4497020"/>
              <a:chExt cx="1436635" cy="899697"/>
            </a:xfrm>
          </p:grpSpPr>
          <p:sp>
            <p:nvSpPr>
              <p:cNvPr id="23" name="Round Same Side Corner Rectangle 3">
                <a:extLst>
                  <a:ext uri="{FF2B5EF4-FFF2-40B4-BE49-F238E27FC236}">
                    <a16:creationId xmlns:a16="http://schemas.microsoft.com/office/drawing/2014/main" id="{FCEA7A31-2AE7-4856-A150-A53564509B85}"/>
                  </a:ext>
                </a:extLst>
              </p:cNvPr>
              <p:cNvSpPr/>
              <p:nvPr/>
            </p:nvSpPr>
            <p:spPr>
              <a:xfrm rot="3138966">
                <a:off x="5589911" y="429608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67E135-C5F6-49C8-A804-5B319DAEE4B0}"/>
                  </a:ext>
                </a:extLst>
              </p:cNvPr>
              <p:cNvSpPr txBox="1"/>
              <p:nvPr/>
            </p:nvSpPr>
            <p:spPr bwMode="auto">
              <a:xfrm rot="19338966">
                <a:off x="5453296" y="4565507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선택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화살표: 줄무늬가 있는 오른쪽 24">
                <a:extLst>
                  <a:ext uri="{FF2B5EF4-FFF2-40B4-BE49-F238E27FC236}">
                    <a16:creationId xmlns:a16="http://schemas.microsoft.com/office/drawing/2014/main" id="{4BEFF53E-D7CF-4619-932A-7BFFD3BF8729}"/>
                  </a:ext>
                </a:extLst>
              </p:cNvPr>
              <p:cNvSpPr/>
              <p:nvPr/>
            </p:nvSpPr>
            <p:spPr>
              <a:xfrm rot="19338966" flipH="1">
                <a:off x="4896825" y="5043651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C21E63AE-15A5-47E0-A563-AEFCDB2CE4B0}"/>
                  </a:ext>
                </a:extLst>
              </p:cNvPr>
              <p:cNvSpPr/>
              <p:nvPr/>
            </p:nvSpPr>
            <p:spPr>
              <a:xfrm>
                <a:off x="5162746" y="5077203"/>
                <a:ext cx="257073" cy="2484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2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37943D-C72E-4BD5-B0C6-7A0750ABD991}"/>
                </a:ext>
              </a:extLst>
            </p:cNvPr>
            <p:cNvSpPr/>
            <p:nvPr/>
          </p:nvSpPr>
          <p:spPr>
            <a:xfrm>
              <a:off x="5005103" y="4495562"/>
              <a:ext cx="645130" cy="25325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E98C382-D8B1-4AC0-85D5-29BE0F007975}"/>
                </a:ext>
              </a:extLst>
            </p:cNvPr>
            <p:cNvGrpSpPr/>
            <p:nvPr/>
          </p:nvGrpSpPr>
          <p:grpSpPr>
            <a:xfrm>
              <a:off x="5503968" y="3620810"/>
              <a:ext cx="1449010" cy="907447"/>
              <a:chOff x="4896825" y="4497020"/>
              <a:chExt cx="1436635" cy="899697"/>
            </a:xfrm>
          </p:grpSpPr>
          <p:sp>
            <p:nvSpPr>
              <p:cNvPr id="29" name="Round Same Side Corner Rectangle 3">
                <a:extLst>
                  <a:ext uri="{FF2B5EF4-FFF2-40B4-BE49-F238E27FC236}">
                    <a16:creationId xmlns:a16="http://schemas.microsoft.com/office/drawing/2014/main" id="{5A71661A-4B6C-4F25-8382-BEA0A62D7C96}"/>
                  </a:ext>
                </a:extLst>
              </p:cNvPr>
              <p:cNvSpPr/>
              <p:nvPr/>
            </p:nvSpPr>
            <p:spPr>
              <a:xfrm rot="3138966">
                <a:off x="5589911" y="429608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86B5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9D7C8CD-5301-4EF8-A49B-62C5CC5CFCB1}"/>
                  </a:ext>
                </a:extLst>
              </p:cNvPr>
              <p:cNvSpPr txBox="1"/>
              <p:nvPr/>
            </p:nvSpPr>
            <p:spPr bwMode="auto">
              <a:xfrm rot="19338966">
                <a:off x="5453296" y="4565507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rgbClr val="002060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rgbClr val="002060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화살표: 줄무늬가 있는 오른쪽 30">
                <a:extLst>
                  <a:ext uri="{FF2B5EF4-FFF2-40B4-BE49-F238E27FC236}">
                    <a16:creationId xmlns:a16="http://schemas.microsoft.com/office/drawing/2014/main" id="{7959AA21-B617-4742-BA2D-C22BDD14C49C}"/>
                  </a:ext>
                </a:extLst>
              </p:cNvPr>
              <p:cNvSpPr/>
              <p:nvPr/>
            </p:nvSpPr>
            <p:spPr>
              <a:xfrm rot="19338966" flipH="1">
                <a:off x="4896825" y="5043651"/>
                <a:ext cx="709540" cy="353066"/>
              </a:xfrm>
              <a:prstGeom prst="stripedRightArrow">
                <a:avLst/>
              </a:prstGeom>
              <a:solidFill>
                <a:srgbClr val="86B5D3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6CF6EA2-64FC-4E49-ACBC-A95257E4113A}"/>
                  </a:ext>
                </a:extLst>
              </p:cNvPr>
              <p:cNvSpPr/>
              <p:nvPr/>
            </p:nvSpPr>
            <p:spPr>
              <a:xfrm>
                <a:off x="5162746" y="5077203"/>
                <a:ext cx="257073" cy="2484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3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0468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오디오 부분 추출하기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6754" y="1420449"/>
            <a:ext cx="8987246" cy="462792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오디오를 부분 추출하기 위해 구간을 선택합니다</a:t>
            </a:r>
            <a:r>
              <a:rPr lang="en-US" altLang="ko-KR" dirty="0"/>
              <a:t>. Marker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드래그와 화살표를 이용하여 </a:t>
            </a:r>
            <a:r>
              <a:rPr lang="ko-KR" altLang="en-US" b="1" dirty="0">
                <a:solidFill>
                  <a:srgbClr val="002060"/>
                </a:solidFill>
              </a:rPr>
              <a:t>시작은 </a:t>
            </a:r>
            <a:r>
              <a:rPr lang="en-US" altLang="ko-KR" b="1" dirty="0">
                <a:solidFill>
                  <a:srgbClr val="002060"/>
                </a:solidFill>
              </a:rPr>
              <a:t>1:37.4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끝은</a:t>
            </a:r>
            <a:r>
              <a:rPr lang="en-US" altLang="ko-KR" b="1" dirty="0">
                <a:solidFill>
                  <a:srgbClr val="002060"/>
                </a:solidFill>
              </a:rPr>
              <a:t> 2:12.9 </a:t>
            </a:r>
            <a:r>
              <a:rPr lang="ko-KR" altLang="en-US" b="1" dirty="0">
                <a:solidFill>
                  <a:srgbClr val="002060"/>
                </a:solidFill>
              </a:rPr>
              <a:t>지점</a:t>
            </a:r>
            <a:r>
              <a:rPr lang="ko-KR" altLang="en-US" dirty="0"/>
              <a:t>으로 선택합니다</a:t>
            </a:r>
            <a:r>
              <a:rPr lang="en-US" altLang="ko-KR" dirty="0"/>
              <a:t>. ( </a:t>
            </a:r>
            <a:r>
              <a:rPr lang="en-US" altLang="ko-KR" b="1" dirty="0"/>
              <a:t>Space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제생</a:t>
            </a:r>
            <a:r>
              <a:rPr lang="en-US" altLang="ko-KR" b="1" dirty="0"/>
              <a:t> / </a:t>
            </a:r>
            <a:r>
              <a:rPr lang="ko-KR" altLang="en-US" b="1" dirty="0"/>
              <a:t>멈춤</a:t>
            </a:r>
            <a:r>
              <a:rPr lang="en-US" altLang="ko-KR" b="1" dirty="0"/>
              <a:t>,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← → : Marker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986E23-C548-4360-B201-6B11F8F778DF}"/>
              </a:ext>
            </a:extLst>
          </p:cNvPr>
          <p:cNvGrpSpPr/>
          <p:nvPr/>
        </p:nvGrpSpPr>
        <p:grpSpPr>
          <a:xfrm>
            <a:off x="0" y="3019643"/>
            <a:ext cx="9144000" cy="3527862"/>
            <a:chOff x="74613" y="2835085"/>
            <a:chExt cx="9144000" cy="35278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03D5A5-7D71-4256-B482-86ADF872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13" y="2835085"/>
              <a:ext cx="9144000" cy="3000499"/>
            </a:xfrm>
            <a:prstGeom prst="rect">
              <a:avLst/>
            </a:prstGeom>
          </p:spPr>
        </p:pic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4B84C29-BFD7-4E16-9F77-C90591A33911}"/>
                </a:ext>
              </a:extLst>
            </p:cNvPr>
            <p:cNvCxnSpPr>
              <a:cxnSpLocks/>
            </p:cNvCxnSpPr>
            <p:nvPr/>
          </p:nvCxnSpPr>
          <p:spPr>
            <a:xfrm>
              <a:off x="6804241" y="4434596"/>
              <a:ext cx="45442" cy="1613778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DE79B55-83B7-4145-B1FC-74D09F98F9A5}"/>
                </a:ext>
              </a:extLst>
            </p:cNvPr>
            <p:cNvCxnSpPr>
              <a:cxnSpLocks/>
            </p:cNvCxnSpPr>
            <p:nvPr/>
          </p:nvCxnSpPr>
          <p:spPr>
            <a:xfrm>
              <a:off x="6586308" y="3734411"/>
              <a:ext cx="0" cy="914608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AB149FE-BB4D-40B1-96FC-7A1354E596BB}"/>
                </a:ext>
              </a:extLst>
            </p:cNvPr>
            <p:cNvCxnSpPr>
              <a:cxnSpLocks/>
            </p:cNvCxnSpPr>
            <p:nvPr/>
          </p:nvCxnSpPr>
          <p:spPr>
            <a:xfrm>
              <a:off x="8549463" y="3562512"/>
              <a:ext cx="0" cy="1050446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D739536-FF66-4735-8975-D619774EDD35}"/>
                </a:ext>
              </a:extLst>
            </p:cNvPr>
            <p:cNvSpPr/>
            <p:nvPr/>
          </p:nvSpPr>
          <p:spPr>
            <a:xfrm>
              <a:off x="5977925" y="6055170"/>
              <a:ext cx="25715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부분의 오디오만 추출할 예정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7829990-0AF5-48C1-AC79-589727267AD3}"/>
                </a:ext>
              </a:extLst>
            </p:cNvPr>
            <p:cNvGrpSpPr/>
            <p:nvPr/>
          </p:nvGrpSpPr>
          <p:grpSpPr>
            <a:xfrm>
              <a:off x="6949105" y="4270845"/>
              <a:ext cx="1499836" cy="523220"/>
              <a:chOff x="7011494" y="2081220"/>
              <a:chExt cx="1499836" cy="705326"/>
            </a:xfrm>
          </p:grpSpPr>
          <p:sp>
            <p:nvSpPr>
              <p:cNvPr id="38" name="Round Same Side Corner Rectangle 3">
                <a:extLst>
                  <a:ext uri="{FF2B5EF4-FFF2-40B4-BE49-F238E27FC236}">
                    <a16:creationId xmlns:a16="http://schemas.microsoft.com/office/drawing/2014/main" id="{D0066D6B-F12D-43F6-B828-124F6F37E122}"/>
                  </a:ext>
                </a:extLst>
              </p:cNvPr>
              <p:cNvSpPr/>
              <p:nvPr/>
            </p:nvSpPr>
            <p:spPr>
              <a:xfrm rot="5400000">
                <a:off x="7479191" y="1669969"/>
                <a:ext cx="564442" cy="14998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A9EB459-F8A1-4749-81FE-50D9C0C58AFA}"/>
                  </a:ext>
                </a:extLst>
              </p:cNvPr>
              <p:cNvSpPr txBox="1"/>
              <p:nvPr/>
            </p:nvSpPr>
            <p:spPr bwMode="auto">
              <a:xfrm>
                <a:off x="7077807" y="2081220"/>
                <a:ext cx="1323805" cy="705326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2:12.9</a:t>
                </a:r>
                <a:endParaRPr lang="en-US" altLang="ko-KR" sz="3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BA1724B-88B4-41BD-A787-D7FD9205CF3F}"/>
                </a:ext>
              </a:extLst>
            </p:cNvPr>
            <p:cNvGrpSpPr/>
            <p:nvPr/>
          </p:nvGrpSpPr>
          <p:grpSpPr>
            <a:xfrm>
              <a:off x="4863239" y="4270845"/>
              <a:ext cx="1499836" cy="523220"/>
              <a:chOff x="7011494" y="2081221"/>
              <a:chExt cx="1499836" cy="705326"/>
            </a:xfrm>
          </p:grpSpPr>
          <p:sp>
            <p:nvSpPr>
              <p:cNvPr id="43" name="Round Same Side Corner Rectangle 3">
                <a:extLst>
                  <a:ext uri="{FF2B5EF4-FFF2-40B4-BE49-F238E27FC236}">
                    <a16:creationId xmlns:a16="http://schemas.microsoft.com/office/drawing/2014/main" id="{515A754A-A215-4237-9835-B92BD2FB7800}"/>
                  </a:ext>
                </a:extLst>
              </p:cNvPr>
              <p:cNvSpPr/>
              <p:nvPr/>
            </p:nvSpPr>
            <p:spPr>
              <a:xfrm rot="5400000">
                <a:off x="7479191" y="1669969"/>
                <a:ext cx="564442" cy="14998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0245F3A-E0B7-463E-9380-19B0D7C4896B}"/>
                  </a:ext>
                </a:extLst>
              </p:cNvPr>
              <p:cNvSpPr txBox="1"/>
              <p:nvPr/>
            </p:nvSpPr>
            <p:spPr bwMode="auto">
              <a:xfrm>
                <a:off x="7077807" y="2081221"/>
                <a:ext cx="1323805" cy="705326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1:37.4</a:t>
                </a:r>
                <a:endParaRPr lang="en-US" altLang="ko-KR" sz="3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33A2BD-D445-48D7-AF68-2B2C8317DA3F}"/>
                </a:ext>
              </a:extLst>
            </p:cNvPr>
            <p:cNvSpPr/>
            <p:nvPr/>
          </p:nvSpPr>
          <p:spPr>
            <a:xfrm>
              <a:off x="6028020" y="3187817"/>
              <a:ext cx="776221" cy="20512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3F1EA85-F4E2-435E-8851-074BF01FF330}"/>
                </a:ext>
              </a:extLst>
            </p:cNvPr>
            <p:cNvSpPr/>
            <p:nvPr/>
          </p:nvSpPr>
          <p:spPr>
            <a:xfrm>
              <a:off x="8375424" y="3187817"/>
              <a:ext cx="776221" cy="20512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74AF84-7F2C-4D31-8DE5-6982755BD0AB}"/>
                </a:ext>
              </a:extLst>
            </p:cNvPr>
            <p:cNvSpPr/>
            <p:nvPr/>
          </p:nvSpPr>
          <p:spPr>
            <a:xfrm>
              <a:off x="7527856" y="5086300"/>
              <a:ext cx="1368504" cy="46383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4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오디오 부분 추출하기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6754" y="1420449"/>
            <a:ext cx="8705268" cy="462792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시작과</a:t>
            </a:r>
            <a:r>
              <a:rPr lang="en-US" altLang="ko-KR" dirty="0"/>
              <a:t> </a:t>
            </a:r>
            <a:r>
              <a:rPr lang="ko-KR" altLang="en-US" dirty="0"/>
              <a:t>끝을 부드럽게 하기 위하여 </a:t>
            </a:r>
            <a:r>
              <a:rPr lang="en-US" altLang="ko-KR" b="1" dirty="0"/>
              <a:t>Fade in, Fade out</a:t>
            </a:r>
            <a:r>
              <a:rPr lang="ko-KR" altLang="en-US" dirty="0"/>
              <a:t>을 설정하고 </a:t>
            </a:r>
            <a:r>
              <a:rPr lang="en-US" altLang="ko-KR" b="1" dirty="0">
                <a:solidFill>
                  <a:srgbClr val="002060"/>
                </a:solidFill>
              </a:rPr>
              <a:t>[Cut]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46D21C-A9C1-45E1-8A35-F21A3158604B}"/>
              </a:ext>
            </a:extLst>
          </p:cNvPr>
          <p:cNvGrpSpPr/>
          <p:nvPr/>
        </p:nvGrpSpPr>
        <p:grpSpPr>
          <a:xfrm>
            <a:off x="198645" y="2524285"/>
            <a:ext cx="8626892" cy="2801088"/>
            <a:chOff x="235130" y="2689748"/>
            <a:chExt cx="8626892" cy="28010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D56E62-DA81-4720-80BB-1225A929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130" y="3021956"/>
              <a:ext cx="8626892" cy="2468880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5D0A9CF-5C96-4D28-8FAC-37195D31E046}"/>
                </a:ext>
              </a:extLst>
            </p:cNvPr>
            <p:cNvGrpSpPr/>
            <p:nvPr/>
          </p:nvGrpSpPr>
          <p:grpSpPr>
            <a:xfrm>
              <a:off x="5269404" y="2712439"/>
              <a:ext cx="1041287" cy="765533"/>
              <a:chOff x="4941569" y="4768842"/>
              <a:chExt cx="1032394" cy="758995"/>
            </a:xfrm>
            <a:solidFill>
              <a:srgbClr val="86B5D3"/>
            </a:solidFill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id="{5C05A3ED-7F15-4FEE-AEDA-084A918CD864}"/>
                  </a:ext>
                </a:extLst>
              </p:cNvPr>
              <p:cNvSpPr/>
              <p:nvPr/>
            </p:nvSpPr>
            <p:spPr>
              <a:xfrm rot="3138966">
                <a:off x="5230414" y="4567908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>
                  <a:solidFill>
                    <a:srgbClr val="00206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F8DC8B-E47F-499E-A239-F7BDF1F6445A}"/>
                  </a:ext>
                </a:extLst>
              </p:cNvPr>
              <p:cNvSpPr txBox="1"/>
              <p:nvPr/>
            </p:nvSpPr>
            <p:spPr bwMode="auto">
              <a:xfrm rot="19338966">
                <a:off x="5004701" y="4891241"/>
                <a:ext cx="905565" cy="335663"/>
              </a:xfrm>
              <a:prstGeom prst="rect">
                <a:avLst/>
              </a:prstGeom>
              <a:grp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600" b="1" dirty="0">
                    <a:solidFill>
                      <a:srgbClr val="002060"/>
                    </a:solidFill>
                    <a:cs typeface="Arial" pitchFamily="34" charset="0"/>
                  </a:rPr>
                  <a:t>Fade in</a:t>
                </a:r>
              </a:p>
            </p:txBody>
          </p:sp>
          <p:sp>
            <p:nvSpPr>
              <p:cNvPr id="20" name="화살표: 줄무늬가 있는 오른쪽 19">
                <a:extLst>
                  <a:ext uri="{FF2B5EF4-FFF2-40B4-BE49-F238E27FC236}">
                    <a16:creationId xmlns:a16="http://schemas.microsoft.com/office/drawing/2014/main" id="{8D491628-B0C8-4726-A7CC-11120FF029AA}"/>
                  </a:ext>
                </a:extLst>
              </p:cNvPr>
              <p:cNvSpPr/>
              <p:nvPr/>
            </p:nvSpPr>
            <p:spPr>
              <a:xfrm rot="19338966" flipH="1">
                <a:off x="4941569" y="5174771"/>
                <a:ext cx="280556" cy="353066"/>
              </a:xfrm>
              <a:prstGeom prst="striped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EDEC72F-5237-4A1D-9439-846717782DB3}"/>
                </a:ext>
              </a:extLst>
            </p:cNvPr>
            <p:cNvGrpSpPr/>
            <p:nvPr/>
          </p:nvGrpSpPr>
          <p:grpSpPr>
            <a:xfrm>
              <a:off x="7236350" y="2689748"/>
              <a:ext cx="1170447" cy="765533"/>
              <a:chOff x="4941569" y="4768842"/>
              <a:chExt cx="1160451" cy="758995"/>
            </a:xfrm>
            <a:solidFill>
              <a:srgbClr val="86B5D3"/>
            </a:solidFill>
          </p:grpSpPr>
          <p:sp>
            <p:nvSpPr>
              <p:cNvPr id="23" name="Round Same Side Corner Rectangle 3">
                <a:extLst>
                  <a:ext uri="{FF2B5EF4-FFF2-40B4-BE49-F238E27FC236}">
                    <a16:creationId xmlns:a16="http://schemas.microsoft.com/office/drawing/2014/main" id="{BB20D237-8402-4874-9FF7-9CC0908187CC}"/>
                  </a:ext>
                </a:extLst>
              </p:cNvPr>
              <p:cNvSpPr/>
              <p:nvPr/>
            </p:nvSpPr>
            <p:spPr>
              <a:xfrm rot="3138966">
                <a:off x="5230414" y="4567908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>
                  <a:solidFill>
                    <a:srgbClr val="002060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3D7B06-F033-4EA3-A6D9-1B34F1644C05}"/>
                  </a:ext>
                </a:extLst>
              </p:cNvPr>
              <p:cNvSpPr txBox="1"/>
              <p:nvPr/>
            </p:nvSpPr>
            <p:spPr bwMode="auto">
              <a:xfrm rot="19338966">
                <a:off x="4982371" y="4825807"/>
                <a:ext cx="1119649" cy="335662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600" b="1" dirty="0">
                    <a:solidFill>
                      <a:srgbClr val="002060"/>
                    </a:solidFill>
                    <a:cs typeface="Arial" pitchFamily="34" charset="0"/>
                  </a:rPr>
                  <a:t>Fade out</a:t>
                </a:r>
              </a:p>
            </p:txBody>
          </p:sp>
          <p:sp>
            <p:nvSpPr>
              <p:cNvPr id="25" name="화살표: 줄무늬가 있는 오른쪽 24">
                <a:extLst>
                  <a:ext uri="{FF2B5EF4-FFF2-40B4-BE49-F238E27FC236}">
                    <a16:creationId xmlns:a16="http://schemas.microsoft.com/office/drawing/2014/main" id="{88B205B1-D746-4C99-B394-B19C0A729964}"/>
                  </a:ext>
                </a:extLst>
              </p:cNvPr>
              <p:cNvSpPr/>
              <p:nvPr/>
            </p:nvSpPr>
            <p:spPr>
              <a:xfrm rot="19338966" flipH="1">
                <a:off x="4941569" y="5174771"/>
                <a:ext cx="280556" cy="353066"/>
              </a:xfrm>
              <a:prstGeom prst="striped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F773C10-0D13-4943-A9F0-AEA8D695F015}"/>
                </a:ext>
              </a:extLst>
            </p:cNvPr>
            <p:cNvGrpSpPr/>
            <p:nvPr/>
          </p:nvGrpSpPr>
          <p:grpSpPr>
            <a:xfrm flipH="1">
              <a:off x="6254660" y="4211835"/>
              <a:ext cx="1449010" cy="907447"/>
              <a:chOff x="4896825" y="4497020"/>
              <a:chExt cx="1436635" cy="899697"/>
            </a:xfrm>
          </p:grpSpPr>
          <p:sp>
            <p:nvSpPr>
              <p:cNvPr id="27" name="Round Same Side Corner Rectangle 3">
                <a:extLst>
                  <a:ext uri="{FF2B5EF4-FFF2-40B4-BE49-F238E27FC236}">
                    <a16:creationId xmlns:a16="http://schemas.microsoft.com/office/drawing/2014/main" id="{CA284E6B-EF3A-43C7-A14F-093DDC7D95C8}"/>
                  </a:ext>
                </a:extLst>
              </p:cNvPr>
              <p:cNvSpPr/>
              <p:nvPr/>
            </p:nvSpPr>
            <p:spPr>
              <a:xfrm rot="3138966">
                <a:off x="5589911" y="4296086"/>
                <a:ext cx="542616" cy="9444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25731A-9E08-4A1A-93A5-4D3EB5943572}"/>
                  </a:ext>
                </a:extLst>
              </p:cNvPr>
              <p:cNvSpPr txBox="1"/>
              <p:nvPr/>
            </p:nvSpPr>
            <p:spPr bwMode="auto">
              <a:xfrm rot="19338966">
                <a:off x="5453296" y="4565507"/>
                <a:ext cx="851544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화살표: 줄무늬가 있는 오른쪽 28">
                <a:extLst>
                  <a:ext uri="{FF2B5EF4-FFF2-40B4-BE49-F238E27FC236}">
                    <a16:creationId xmlns:a16="http://schemas.microsoft.com/office/drawing/2014/main" id="{F6C1C9BD-D2F9-4405-B868-B1C6AE7F39DE}"/>
                  </a:ext>
                </a:extLst>
              </p:cNvPr>
              <p:cNvSpPr/>
              <p:nvPr/>
            </p:nvSpPr>
            <p:spPr>
              <a:xfrm rot="19338966" flipH="1">
                <a:off x="4896825" y="5043651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24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오디오 부분 추출하기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6754" y="1420449"/>
            <a:ext cx="8705268" cy="462792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저장하기 위해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002060"/>
                </a:solidFill>
              </a:rPr>
              <a:t>[Download]</a:t>
            </a:r>
            <a:r>
              <a:rPr lang="ko-KR" altLang="en-US" dirty="0"/>
              <a:t>를 클릭하고 </a:t>
            </a:r>
            <a:r>
              <a:rPr lang="en-US" altLang="ko-KR" b="1" dirty="0">
                <a:solidFill>
                  <a:srgbClr val="002060"/>
                </a:solidFill>
              </a:rPr>
              <a:t>[</a:t>
            </a:r>
            <a:r>
              <a:rPr lang="ko-KR" altLang="en-US" b="1" dirty="0">
                <a:solidFill>
                  <a:srgbClr val="002060"/>
                </a:solidFill>
              </a:rPr>
              <a:t>저장</a:t>
            </a:r>
            <a:r>
              <a:rPr lang="en-US" altLang="ko-KR" b="1" dirty="0">
                <a:solidFill>
                  <a:srgbClr val="002060"/>
                </a:solidFill>
              </a:rPr>
              <a:t>], [</a:t>
            </a:r>
            <a:r>
              <a:rPr lang="ko-KR" altLang="en-US" b="1" dirty="0">
                <a:solidFill>
                  <a:srgbClr val="002060"/>
                </a:solidFill>
              </a:rPr>
              <a:t>다른 이름으로 저장</a:t>
            </a:r>
            <a:r>
              <a:rPr lang="en-US" altLang="ko-KR" b="1" dirty="0">
                <a:solidFill>
                  <a:srgbClr val="002060"/>
                </a:solidFill>
              </a:rPr>
              <a:t>]</a:t>
            </a:r>
            <a:r>
              <a:rPr lang="ko-KR" altLang="en-US" dirty="0"/>
              <a:t>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DAB522-C122-418B-8E05-6FBCE48007FB}"/>
              </a:ext>
            </a:extLst>
          </p:cNvPr>
          <p:cNvGrpSpPr/>
          <p:nvPr/>
        </p:nvGrpSpPr>
        <p:grpSpPr>
          <a:xfrm>
            <a:off x="237213" y="2560320"/>
            <a:ext cx="8750033" cy="3370694"/>
            <a:chOff x="237213" y="2560320"/>
            <a:chExt cx="8750033" cy="337069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E2557F-9319-46EA-A428-D44C55DAD16D}"/>
                </a:ext>
              </a:extLst>
            </p:cNvPr>
            <p:cNvGrpSpPr/>
            <p:nvPr/>
          </p:nvGrpSpPr>
          <p:grpSpPr>
            <a:xfrm>
              <a:off x="1097280" y="2560320"/>
              <a:ext cx="6462644" cy="2703060"/>
              <a:chOff x="1097280" y="2560320"/>
              <a:chExt cx="6462644" cy="270306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106E816-88CA-4528-B33D-78B05E0D5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311" t="-348" r="34222" b="31707"/>
              <a:stretch/>
            </p:blipFill>
            <p:spPr>
              <a:xfrm>
                <a:off x="1097280" y="2560320"/>
                <a:ext cx="6462644" cy="2703060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5499F99-2755-4070-A98D-4B2A159266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662" t="17840" r="41339" b="35578"/>
              <a:stretch/>
            </p:blipFill>
            <p:spPr>
              <a:xfrm>
                <a:off x="6645524" y="3356336"/>
                <a:ext cx="914400" cy="1907044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35C674-315B-4FB0-9641-D135F224F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213" y="5163814"/>
              <a:ext cx="8544350" cy="767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32FE1F1-5610-464F-B33B-C13CD487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8872" y="4534960"/>
              <a:ext cx="2343150" cy="74295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09445D3-3759-40B0-978A-B731C91E7C31}"/>
                </a:ext>
              </a:extLst>
            </p:cNvPr>
            <p:cNvSpPr/>
            <p:nvPr/>
          </p:nvSpPr>
          <p:spPr>
            <a:xfrm>
              <a:off x="2801657" y="4243683"/>
              <a:ext cx="1770344" cy="54686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77F7775-B16C-42B9-8311-8BF71BA8728B}"/>
                </a:ext>
              </a:extLst>
            </p:cNvPr>
            <p:cNvSpPr/>
            <p:nvPr/>
          </p:nvSpPr>
          <p:spPr>
            <a:xfrm>
              <a:off x="7008351" y="5556067"/>
              <a:ext cx="986118" cy="3401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7EF7D4-2D99-4BD2-BAAA-61D6FC9DF722}"/>
                </a:ext>
              </a:extLst>
            </p:cNvPr>
            <p:cNvSpPr/>
            <p:nvPr/>
          </p:nvSpPr>
          <p:spPr>
            <a:xfrm>
              <a:off x="6402449" y="4790544"/>
              <a:ext cx="2584797" cy="26687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DA8559F-DFCD-41DB-8592-38D9D425C7E8}"/>
                </a:ext>
              </a:extLst>
            </p:cNvPr>
            <p:cNvSpPr/>
            <p:nvPr/>
          </p:nvSpPr>
          <p:spPr>
            <a:xfrm>
              <a:off x="2625129" y="4119448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2C91E0-85B5-4CBD-8D25-859608C8A813}"/>
                </a:ext>
              </a:extLst>
            </p:cNvPr>
            <p:cNvSpPr/>
            <p:nvPr/>
          </p:nvSpPr>
          <p:spPr>
            <a:xfrm>
              <a:off x="6879814" y="5420550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716A737-444D-486C-BFF1-BA115BFF7945}"/>
                </a:ext>
              </a:extLst>
            </p:cNvPr>
            <p:cNvSpPr/>
            <p:nvPr/>
          </p:nvSpPr>
          <p:spPr>
            <a:xfrm>
              <a:off x="6266527" y="4666309"/>
              <a:ext cx="257073" cy="24846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3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671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오디오 부분 추출하기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6754" y="1420449"/>
            <a:ext cx="8705268" cy="462792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원하는 위치를 선택하고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[</a:t>
            </a:r>
            <a:r>
              <a:rPr lang="ko-KR" altLang="en-US" b="1" dirty="0">
                <a:solidFill>
                  <a:srgbClr val="002060"/>
                </a:solidFill>
              </a:rPr>
              <a:t>저장</a:t>
            </a:r>
            <a:r>
              <a:rPr lang="en-US" altLang="ko-KR" b="1" dirty="0">
                <a:solidFill>
                  <a:srgbClr val="002060"/>
                </a:solidFill>
              </a:rPr>
              <a:t>]</a:t>
            </a:r>
            <a:r>
              <a:rPr lang="en-US" altLang="ko-KR" dirty="0"/>
              <a:t> </a:t>
            </a:r>
            <a:r>
              <a:rPr lang="ko-KR" altLang="en-US" dirty="0"/>
              <a:t>을 클릭합니다</a:t>
            </a:r>
            <a:r>
              <a:rPr lang="en-US" altLang="ko-KR" dirty="0"/>
              <a:t>. </a:t>
            </a:r>
            <a:r>
              <a:rPr lang="en-US" altLang="ko-KR" b="1" dirty="0">
                <a:solidFill>
                  <a:srgbClr val="002060"/>
                </a:solidFill>
              </a:rPr>
              <a:t>[</a:t>
            </a:r>
            <a:r>
              <a:rPr lang="ko-KR" altLang="en-US" b="1" dirty="0">
                <a:solidFill>
                  <a:srgbClr val="002060"/>
                </a:solidFill>
              </a:rPr>
              <a:t>열기</a:t>
            </a:r>
            <a:r>
              <a:rPr lang="en-US" altLang="ko-KR" b="1" dirty="0">
                <a:solidFill>
                  <a:srgbClr val="002060"/>
                </a:solidFill>
              </a:rPr>
              <a:t>]</a:t>
            </a:r>
            <a:r>
              <a:rPr lang="ko-KR" altLang="en-US" dirty="0"/>
              <a:t>를 클릭하여 확인해 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AB73F0-4504-4C85-A43D-A4F4A0CCAC42}"/>
              </a:ext>
            </a:extLst>
          </p:cNvPr>
          <p:cNvGrpSpPr/>
          <p:nvPr/>
        </p:nvGrpSpPr>
        <p:grpSpPr>
          <a:xfrm>
            <a:off x="477839" y="1967422"/>
            <a:ext cx="8188322" cy="4200016"/>
            <a:chOff x="477839" y="1967422"/>
            <a:chExt cx="8188322" cy="42000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79E32D-13B1-4103-A89D-11B1080A1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2241" y="1967422"/>
              <a:ext cx="5404292" cy="33776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BC1C88-6D37-448A-9753-EF5068B06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39" y="5392867"/>
              <a:ext cx="8188322" cy="7745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80122B-46E3-476F-A234-C57C833B111F}"/>
                </a:ext>
              </a:extLst>
            </p:cNvPr>
            <p:cNvSpPr/>
            <p:nvPr/>
          </p:nvSpPr>
          <p:spPr>
            <a:xfrm>
              <a:off x="6615176" y="4910251"/>
              <a:ext cx="816951" cy="43485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0E79DBB-0B0C-40EF-B431-3CFBA2EEFEEE}"/>
                </a:ext>
              </a:extLst>
            </p:cNvPr>
            <p:cNvSpPr/>
            <p:nvPr/>
          </p:nvSpPr>
          <p:spPr>
            <a:xfrm>
              <a:off x="6435736" y="4783967"/>
              <a:ext cx="261314" cy="25256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C60911B-0C81-4EE3-AAF0-DDA74D1FBDBA}"/>
                </a:ext>
              </a:extLst>
            </p:cNvPr>
            <p:cNvSpPr/>
            <p:nvPr/>
          </p:nvSpPr>
          <p:spPr>
            <a:xfrm>
              <a:off x="5593743" y="5719830"/>
              <a:ext cx="936281" cy="43485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58778CD-89DB-4334-BC9A-8CC15C58861A}"/>
                </a:ext>
              </a:extLst>
            </p:cNvPr>
            <p:cNvSpPr/>
            <p:nvPr/>
          </p:nvSpPr>
          <p:spPr>
            <a:xfrm>
              <a:off x="5414303" y="5593546"/>
              <a:ext cx="261314" cy="25256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038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오디오 부분 추출하기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706879"/>
            <a:ext cx="8229600" cy="411705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실습</a:t>
            </a:r>
            <a:r>
              <a:rPr lang="en-US" altLang="ko-KR" dirty="0"/>
              <a:t>2: ‘</a:t>
            </a:r>
            <a:r>
              <a:rPr lang="ko-KR" altLang="en-US" b="1" dirty="0">
                <a:solidFill>
                  <a:srgbClr val="002060"/>
                </a:solidFill>
              </a:rPr>
              <a:t>할아버지의 </a:t>
            </a:r>
            <a:r>
              <a:rPr lang="en-US" altLang="ko-KR" b="1" dirty="0">
                <a:solidFill>
                  <a:srgbClr val="002060"/>
                </a:solidFill>
              </a:rPr>
              <a:t>11</a:t>
            </a:r>
            <a:r>
              <a:rPr lang="ko-KR" altLang="en-US" b="1" dirty="0">
                <a:solidFill>
                  <a:srgbClr val="002060"/>
                </a:solidFill>
              </a:rPr>
              <a:t>개월</a:t>
            </a:r>
            <a:r>
              <a:rPr lang="en-US" altLang="ko-KR" dirty="0"/>
              <a:t>’</a:t>
            </a:r>
            <a:r>
              <a:rPr lang="ko-KR" altLang="en-US" dirty="0"/>
              <a:t>의 전주 다음 부분부터 사용할 수 있도록 </a:t>
            </a:r>
            <a:r>
              <a:rPr lang="ko-KR" altLang="en-US" b="1" dirty="0"/>
              <a:t>분할하여 오디오를 추출</a:t>
            </a:r>
            <a:r>
              <a:rPr lang="ko-KR" altLang="en-US" dirty="0"/>
              <a:t>하고</a:t>
            </a:r>
            <a:r>
              <a:rPr lang="en-US" altLang="ko-KR" dirty="0"/>
              <a:t> </a:t>
            </a:r>
            <a:r>
              <a:rPr lang="en-US" altLang="ko-KR" b="1" dirty="0"/>
              <a:t>mp3</a:t>
            </a:r>
            <a:r>
              <a:rPr lang="ko-KR" altLang="en-US" b="1" dirty="0"/>
              <a:t>로 저장하자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200" b="1" dirty="0"/>
              <a:t>분할 지점</a:t>
            </a:r>
            <a:r>
              <a:rPr lang="en-US" altLang="ko-KR" sz="2200" b="1" dirty="0"/>
              <a:t>: 9:13</a:t>
            </a:r>
          </a:p>
          <a:p>
            <a:pPr lvl="1">
              <a:lnSpc>
                <a:spcPct val="150000"/>
              </a:lnSpc>
            </a:pPr>
            <a:r>
              <a:rPr lang="en-US" altLang="ko-KR" sz="2200" b="1" dirty="0"/>
              <a:t>9:13 </a:t>
            </a:r>
            <a:r>
              <a:rPr lang="ko-KR" altLang="en-US" sz="2200" b="1" dirty="0"/>
              <a:t>이후 구간의 오디오 추출하고 </a:t>
            </a:r>
            <a:r>
              <a:rPr lang="en-US" altLang="ko-KR" sz="2200" b="1" dirty="0"/>
              <a:t>mp3</a:t>
            </a:r>
            <a:r>
              <a:rPr lang="ko-KR" altLang="en-US" sz="2200" b="1" dirty="0"/>
              <a:t>로 저장</a:t>
            </a:r>
          </a:p>
        </p:txBody>
      </p:sp>
    </p:spTree>
    <p:extLst>
      <p:ext uri="{BB962C8B-B14F-4D97-AF65-F5344CB8AC3E}">
        <p14:creationId xmlns:p14="http://schemas.microsoft.com/office/powerpoint/2010/main" val="3739022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568821" cy="1166813"/>
            <a:chOff x="164811" y="1668678"/>
            <a:chExt cx="8568821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917302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400" b="1" dirty="0" err="1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곰믹스로</a:t>
              </a:r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영상 편집하기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-88900" y="0"/>
            <a:ext cx="9232900" cy="153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완성 예제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완성 예제</a:t>
            </a:r>
            <a:endParaRPr lang="en-US" altLang="ko-KR" dirty="0"/>
          </a:p>
          <a:p>
            <a:pPr lvl="1"/>
            <a:r>
              <a:rPr lang="ko-KR" altLang="en-US" dirty="0"/>
              <a:t>유투브에서 음악 다운로드하기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  <a:r>
              <a:rPr lang="en-US" altLang="ko-KR" dirty="0"/>
              <a:t>, </a:t>
            </a:r>
            <a:r>
              <a:rPr lang="ko-KR" altLang="en-US" dirty="0"/>
              <a:t>오디오 추출하기</a:t>
            </a:r>
            <a:endParaRPr lang="en-US" altLang="ko-KR" dirty="0"/>
          </a:p>
          <a:p>
            <a:pPr lvl="1"/>
            <a:r>
              <a:rPr lang="ko-KR" altLang="en-US" dirty="0"/>
              <a:t>클립 추가</a:t>
            </a:r>
            <a:r>
              <a:rPr lang="en-US" altLang="ko-KR" dirty="0"/>
              <a:t>/</a:t>
            </a:r>
            <a:r>
              <a:rPr lang="ko-KR" altLang="en-US" dirty="0"/>
              <a:t>편집</a:t>
            </a:r>
            <a:r>
              <a:rPr lang="en-US" altLang="ko-KR" dirty="0"/>
              <a:t>, </a:t>
            </a:r>
            <a:r>
              <a:rPr lang="ko-KR" altLang="en-US" dirty="0"/>
              <a:t>음악 변경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(</a:t>
            </a:r>
            <a:r>
              <a:rPr lang="ko-KR" altLang="en-US" dirty="0" err="1"/>
              <a:t>무비메이커</a:t>
            </a:r>
            <a:r>
              <a:rPr lang="en-US" altLang="ko-KR" dirty="0"/>
              <a:t>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dirty="0"/>
              <a:t>BGM</a:t>
            </a:r>
            <a:r>
              <a:rPr lang="ko-KR" altLang="en-US" dirty="0"/>
              <a:t>바꾸기</a:t>
            </a:r>
            <a:r>
              <a:rPr lang="en-US" altLang="ko-KR" dirty="0"/>
              <a:t>: </a:t>
            </a:r>
            <a:r>
              <a:rPr lang="ko-KR" altLang="en-US" dirty="0"/>
              <a:t>제목 부분의 </a:t>
            </a:r>
            <a:r>
              <a:rPr lang="en-US" altLang="ko-KR" dirty="0"/>
              <a:t>BGM</a:t>
            </a:r>
            <a:r>
              <a:rPr lang="ko-KR" altLang="en-US" dirty="0"/>
              <a:t>을 </a:t>
            </a:r>
            <a:r>
              <a:rPr lang="en-US" altLang="ko-KR" dirty="0"/>
              <a:t>imperial march(</a:t>
            </a:r>
            <a:r>
              <a:rPr lang="ko-KR" altLang="en-US" dirty="0"/>
              <a:t>일부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                     </a:t>
            </a:r>
            <a:r>
              <a:rPr lang="ko-KR" altLang="en-US" dirty="0"/>
              <a:t>메인 부분의 </a:t>
            </a:r>
            <a:r>
              <a:rPr lang="en-US" altLang="ko-KR" dirty="0"/>
              <a:t>BGM</a:t>
            </a:r>
            <a:r>
              <a:rPr lang="ko-KR" altLang="en-US" dirty="0"/>
              <a:t>을 </a:t>
            </a:r>
            <a:r>
              <a:rPr lang="en-US" altLang="ko-KR" dirty="0"/>
              <a:t>‘</a:t>
            </a:r>
            <a:r>
              <a:rPr lang="ko-KR" altLang="en-US" dirty="0"/>
              <a:t>할아버지의 </a:t>
            </a:r>
            <a:r>
              <a:rPr lang="en-US" altLang="ko-KR" dirty="0"/>
              <a:t>11</a:t>
            </a:r>
            <a:r>
              <a:rPr lang="ko-KR" altLang="en-US" dirty="0"/>
              <a:t>개월</a:t>
            </a:r>
            <a:r>
              <a:rPr lang="en-US" altLang="ko-KR" dirty="0"/>
              <a:t>’</a:t>
            </a:r>
            <a:r>
              <a:rPr lang="ko-KR" altLang="en-US" dirty="0"/>
              <a:t>로</a:t>
            </a:r>
            <a:endParaRPr lang="en-US" altLang="ko-KR" dirty="0"/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5" name="swworld_movima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5197" y="2684510"/>
            <a:ext cx="4339591" cy="24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곰믹스로 영상 편집하기 </a:t>
            </a:r>
            <a:r>
              <a:rPr lang="en-US" altLang="ko-KR" dirty="0"/>
              <a:t>-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* </a:t>
            </a:r>
            <a:r>
              <a:rPr lang="ko-KR" altLang="en-US" sz="2000" dirty="0" err="1"/>
              <a:t>곰믹스</a:t>
            </a:r>
            <a:r>
              <a:rPr lang="ko-KR" altLang="en-US" sz="2000" dirty="0"/>
              <a:t> 설치</a:t>
            </a:r>
            <a:r>
              <a:rPr lang="en-US" altLang="ko-KR" sz="2000" dirty="0"/>
              <a:t>(</a:t>
            </a:r>
            <a:r>
              <a:rPr lang="ko-KR" altLang="en-US" sz="2000" dirty="0"/>
              <a:t>집에서 설치해보자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b="1" dirty="0">
                <a:hlinkClick r:id="rId2"/>
              </a:rPr>
              <a:t>http://gom2.gomtv.com/release/gom_mix.htm</a:t>
            </a:r>
            <a:endParaRPr lang="en-US" altLang="ko-KR" b="1" dirty="0"/>
          </a:p>
          <a:p>
            <a:pPr marL="914400" lvl="2" indent="0">
              <a:buNone/>
            </a:pPr>
            <a:endParaRPr lang="en-US" altLang="ko-KR" sz="1800" dirty="0"/>
          </a:p>
          <a:p>
            <a:pPr lvl="1"/>
            <a:endParaRPr lang="ko-KR" altLang="en-US" sz="1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D60CEE-B6A3-483E-99A0-2CBC4429631F}"/>
              </a:ext>
            </a:extLst>
          </p:cNvPr>
          <p:cNvGrpSpPr/>
          <p:nvPr/>
        </p:nvGrpSpPr>
        <p:grpSpPr>
          <a:xfrm>
            <a:off x="831357" y="2117692"/>
            <a:ext cx="7481286" cy="3908640"/>
            <a:chOff x="537402" y="2291863"/>
            <a:chExt cx="6760513" cy="35320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02" y="2291863"/>
              <a:ext cx="6760513" cy="3532068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567031" y="4585727"/>
              <a:ext cx="2416029" cy="77483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412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곰믹스로 영상 편집하기 </a:t>
            </a:r>
            <a:r>
              <a:rPr lang="en-US" altLang="ko-KR" dirty="0"/>
              <a:t>- </a:t>
            </a:r>
            <a:r>
              <a:rPr lang="ko-KR" altLang="en-US" dirty="0"/>
              <a:t>설치하기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21073"/>
          <a:stretch/>
        </p:blipFill>
        <p:spPr>
          <a:xfrm>
            <a:off x="281161" y="861207"/>
            <a:ext cx="4290839" cy="21020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412" r="1913" b="2088"/>
          <a:stretch/>
        </p:blipFill>
        <p:spPr>
          <a:xfrm>
            <a:off x="2554544" y="2784565"/>
            <a:ext cx="5857687" cy="38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2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곰믹스로 영상 편집하기 </a:t>
            </a:r>
            <a:r>
              <a:rPr lang="en-US" altLang="ko-KR" dirty="0"/>
              <a:t>- </a:t>
            </a:r>
            <a:r>
              <a:rPr lang="ko-KR" altLang="en-US" dirty="0"/>
              <a:t>설치하기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DC14A6-0BB0-4E04-94E1-8C242E2F8844}"/>
              </a:ext>
            </a:extLst>
          </p:cNvPr>
          <p:cNvGrpSpPr/>
          <p:nvPr/>
        </p:nvGrpSpPr>
        <p:grpSpPr>
          <a:xfrm>
            <a:off x="864271" y="1197682"/>
            <a:ext cx="6088225" cy="2738591"/>
            <a:chOff x="-762001" y="213674"/>
            <a:chExt cx="5831812" cy="262325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t="82252"/>
            <a:stretch/>
          </p:blipFill>
          <p:spPr>
            <a:xfrm>
              <a:off x="-762001" y="2135251"/>
              <a:ext cx="5831811" cy="7016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E6BD6FF-B399-4791-8D86-1AF7FA3BF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719" b="35302"/>
            <a:stretch/>
          </p:blipFill>
          <p:spPr>
            <a:xfrm>
              <a:off x="-762001" y="1581737"/>
              <a:ext cx="5831811" cy="59218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427D8D-9D4D-44AF-AEBA-2483BC60D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3497"/>
            <a:stretch/>
          </p:blipFill>
          <p:spPr>
            <a:xfrm>
              <a:off x="-762000" y="213674"/>
              <a:ext cx="5831811" cy="1443153"/>
            </a:xfrm>
            <a:prstGeom prst="rect">
              <a:avLst/>
            </a:prstGeom>
          </p:spPr>
        </p:pic>
      </p:grpSp>
      <p:pic>
        <p:nvPicPr>
          <p:cNvPr id="9" name="내용 개체 틀 7">
            <a:extLst>
              <a:ext uri="{FF2B5EF4-FFF2-40B4-BE49-F238E27FC236}">
                <a16:creationId xmlns:a16="http://schemas.microsoft.com/office/drawing/2014/main" id="{2131B292-6CA4-4A55-B82D-CFBBE7562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02" r="1289" b="53067"/>
          <a:stretch/>
        </p:blipFill>
        <p:spPr>
          <a:xfrm>
            <a:off x="1892691" y="4132501"/>
            <a:ext cx="6667835" cy="205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76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곰믹스로 영상 편집하기 </a:t>
            </a:r>
            <a:r>
              <a:rPr lang="en-US" altLang="ko-KR" dirty="0"/>
              <a:t>- </a:t>
            </a:r>
            <a:r>
              <a:rPr lang="ko-KR" altLang="en-US" dirty="0"/>
              <a:t>설치하기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9845C5-F64E-4684-9B6C-5D98A7F52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51" y="1360448"/>
            <a:ext cx="7363097" cy="52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52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곰믹스로 영상 편집하기 </a:t>
            </a:r>
            <a:r>
              <a:rPr lang="en-US" altLang="ko-KR" dirty="0"/>
              <a:t>-</a:t>
            </a:r>
            <a:r>
              <a:rPr lang="ko-KR" altLang="en-US" dirty="0"/>
              <a:t> 메뉴보기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 </a:t>
            </a:r>
            <a:r>
              <a:rPr lang="ko-KR" altLang="en-US" dirty="0" err="1"/>
              <a:t>곰믹스</a:t>
            </a:r>
            <a:r>
              <a:rPr lang="ko-KR" altLang="en-US" dirty="0"/>
              <a:t> 메뉴 보기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44159D8-1BBA-4A2F-A933-484325D299FF}"/>
              </a:ext>
            </a:extLst>
          </p:cNvPr>
          <p:cNvGrpSpPr/>
          <p:nvPr/>
        </p:nvGrpSpPr>
        <p:grpSpPr>
          <a:xfrm>
            <a:off x="234281" y="1227016"/>
            <a:ext cx="8909719" cy="4968242"/>
            <a:chOff x="227012" y="422365"/>
            <a:chExt cx="8663168" cy="4830760"/>
          </a:xfrm>
        </p:grpSpPr>
        <p:pic>
          <p:nvPicPr>
            <p:cNvPr id="24" name="그림 23" descr="모니터, 실내, 다른, 검은색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5142659-DB13-40E5-92B4-2CE9C8AA5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18"/>
            <a:stretch/>
          </p:blipFill>
          <p:spPr>
            <a:xfrm>
              <a:off x="227012" y="3326674"/>
              <a:ext cx="8663167" cy="1926451"/>
            </a:xfrm>
            <a:prstGeom prst="rect">
              <a:avLst/>
            </a:prstGeom>
          </p:spPr>
        </p:pic>
        <p:pic>
          <p:nvPicPr>
            <p:cNvPr id="25" name="그림 24" descr="모니터, 실내, 다른, 검은색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E64619CE-E5E5-4B22-ADC8-1DA97D6F8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28"/>
            <a:stretch/>
          </p:blipFill>
          <p:spPr>
            <a:xfrm>
              <a:off x="227013" y="422365"/>
              <a:ext cx="8663167" cy="290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847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B643C8C-0A70-4A66-823D-32E3CEB7F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647" y="2259324"/>
            <a:ext cx="6065838" cy="43252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곰믹스로 영상 편집하기 </a:t>
            </a:r>
            <a:r>
              <a:rPr lang="en-US" altLang="ko-KR" dirty="0"/>
              <a:t>– </a:t>
            </a:r>
            <a:r>
              <a:rPr lang="ko-KR" altLang="en-US" dirty="0"/>
              <a:t>파일추가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추가하기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Ctrl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키 누르고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다중 선택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b="1" dirty="0">
                <a:solidFill>
                  <a:srgbClr val="002060"/>
                </a:solidFill>
              </a:rPr>
              <a:t>[</a:t>
            </a:r>
            <a:r>
              <a:rPr lang="ko-KR" altLang="en-US" b="1" dirty="0">
                <a:solidFill>
                  <a:srgbClr val="002060"/>
                </a:solidFill>
              </a:rPr>
              <a:t>파일추가</a:t>
            </a:r>
            <a:r>
              <a:rPr lang="en-US" altLang="ko-KR" b="1" dirty="0">
                <a:solidFill>
                  <a:srgbClr val="002060"/>
                </a:solidFill>
              </a:rPr>
              <a:t>]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b="1" dirty="0"/>
              <a:t>[Video]swworld.avi, member01.jpg</a:t>
            </a:r>
            <a:r>
              <a:rPr lang="ko-KR" altLang="en-US" dirty="0"/>
              <a:t>를 추가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193277-90B8-466E-A6B5-04A97ECBFA6C}"/>
              </a:ext>
            </a:extLst>
          </p:cNvPr>
          <p:cNvGrpSpPr/>
          <p:nvPr/>
        </p:nvGrpSpPr>
        <p:grpSpPr>
          <a:xfrm>
            <a:off x="6358217" y="2461654"/>
            <a:ext cx="1035088" cy="485077"/>
            <a:chOff x="6061920" y="2640196"/>
            <a:chExt cx="870858" cy="408113"/>
          </a:xfrm>
        </p:grpSpPr>
        <p:sp>
          <p:nvSpPr>
            <p:cNvPr id="6" name="직사각형 5"/>
            <p:cNvSpPr/>
            <p:nvPr/>
          </p:nvSpPr>
          <p:spPr>
            <a:xfrm>
              <a:off x="6061920" y="2640196"/>
              <a:ext cx="870858" cy="4081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613F14-227C-4664-A158-5BC262EEB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8510" y="2723992"/>
              <a:ext cx="582401" cy="24570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E6563EF-075B-43B5-8535-2241BDF8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95" y="2788258"/>
            <a:ext cx="4941253" cy="343546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42F7F3-B064-4DCB-B178-FEC2C877B9F4}"/>
              </a:ext>
            </a:extLst>
          </p:cNvPr>
          <p:cNvSpPr/>
          <p:nvPr/>
        </p:nvSpPr>
        <p:spPr>
          <a:xfrm>
            <a:off x="2295669" y="3436588"/>
            <a:ext cx="1035088" cy="22326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56C6AB-FD8E-4B59-84EC-B2284D9BB9DD}"/>
              </a:ext>
            </a:extLst>
          </p:cNvPr>
          <p:cNvSpPr/>
          <p:nvPr/>
        </p:nvSpPr>
        <p:spPr>
          <a:xfrm>
            <a:off x="4855989" y="5756366"/>
            <a:ext cx="952628" cy="4062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EC30A5-F743-4ACD-8B51-72FAAB0DA2B1}"/>
              </a:ext>
            </a:extLst>
          </p:cNvPr>
          <p:cNvSpPr/>
          <p:nvPr/>
        </p:nvSpPr>
        <p:spPr>
          <a:xfrm>
            <a:off x="7357112" y="2473359"/>
            <a:ext cx="46839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C5DB7-AF68-4197-82CD-F906245DE1A8}"/>
              </a:ext>
            </a:extLst>
          </p:cNvPr>
          <p:cNvSpPr/>
          <p:nvPr/>
        </p:nvSpPr>
        <p:spPr>
          <a:xfrm>
            <a:off x="2602115" y="3442439"/>
            <a:ext cx="492443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AB42C-501B-46C5-9B93-5C5D1B9D36AD}"/>
              </a:ext>
            </a:extLst>
          </p:cNvPr>
          <p:cNvSpPr/>
          <p:nvPr/>
        </p:nvSpPr>
        <p:spPr>
          <a:xfrm>
            <a:off x="4424823" y="5742565"/>
            <a:ext cx="492443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07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8935163" cy="701675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곰믹스로 영상 편집하기 </a:t>
            </a:r>
            <a:r>
              <a:rPr lang="en-US" altLang="ko-KR" dirty="0"/>
              <a:t>- </a:t>
            </a:r>
            <a:r>
              <a:rPr lang="ko-KR" altLang="en-US" dirty="0"/>
              <a:t>타임라인 적용하기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b="1" dirty="0"/>
              <a:t>3.  </a:t>
            </a:r>
            <a:r>
              <a:rPr lang="ko-KR" altLang="en-US" sz="2000" b="1" dirty="0"/>
              <a:t>좌측 하단의 타임라인을 통하여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rgbClr val="002060"/>
                </a:solidFill>
              </a:rPr>
              <a:t>타임라인 확대</a:t>
            </a:r>
            <a:r>
              <a:rPr lang="en-US" altLang="ko-KR" sz="2000" b="1" dirty="0">
                <a:solidFill>
                  <a:srgbClr val="002060"/>
                </a:solidFill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</a:rPr>
              <a:t>축소 가능</a:t>
            </a:r>
            <a:r>
              <a:rPr lang="ko-KR" altLang="en-US" sz="2000" b="1" dirty="0"/>
              <a:t> </a:t>
            </a:r>
            <a:br>
              <a:rPr lang="en-US" altLang="ko-KR" sz="2000" b="1" dirty="0"/>
            </a:br>
            <a:r>
              <a:rPr lang="en-US" altLang="ko-KR" sz="2000" b="1" dirty="0"/>
              <a:t> </a:t>
            </a:r>
            <a:r>
              <a:rPr lang="ko-KR" altLang="en-US" sz="2000" b="1" dirty="0"/>
              <a:t>타임라인 확대를 통하여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매 초마다 자막 및 효과적용이 가능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D3F0F8-4EFD-4AAD-BB7A-8C4A948EEBAB}"/>
              </a:ext>
            </a:extLst>
          </p:cNvPr>
          <p:cNvGrpSpPr/>
          <p:nvPr/>
        </p:nvGrpSpPr>
        <p:grpSpPr>
          <a:xfrm>
            <a:off x="455612" y="2417980"/>
            <a:ext cx="8049899" cy="3138027"/>
            <a:chOff x="455612" y="2417980"/>
            <a:chExt cx="8049899" cy="313802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513C1-D001-4451-A8A0-958B15599F78}"/>
                </a:ext>
              </a:extLst>
            </p:cNvPr>
            <p:cNvGrpSpPr/>
            <p:nvPr/>
          </p:nvGrpSpPr>
          <p:grpSpPr>
            <a:xfrm>
              <a:off x="455612" y="4656107"/>
              <a:ext cx="8049899" cy="899900"/>
              <a:chOff x="712871" y="4660131"/>
              <a:chExt cx="8049899" cy="8999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871" y="4660131"/>
                <a:ext cx="3019026" cy="891849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352" y="4668182"/>
                <a:ext cx="4105418" cy="891849"/>
              </a:xfrm>
              <a:prstGeom prst="rect">
                <a:avLst/>
              </a:prstGeom>
            </p:spPr>
          </p:pic>
          <p:cxnSp>
            <p:nvCxnSpPr>
              <p:cNvPr id="8" name="직선 화살표 연결선 7"/>
              <p:cNvCxnSpPr>
                <a:cxnSpLocks/>
              </p:cNvCxnSpPr>
              <p:nvPr/>
            </p:nvCxnSpPr>
            <p:spPr>
              <a:xfrm>
                <a:off x="3863440" y="5106054"/>
                <a:ext cx="708559" cy="1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33D6D5C-939D-4F1E-A0B0-E6CF4D68590A}"/>
                </a:ext>
              </a:extLst>
            </p:cNvPr>
            <p:cNvGrpSpPr/>
            <p:nvPr/>
          </p:nvGrpSpPr>
          <p:grpSpPr>
            <a:xfrm>
              <a:off x="2451132" y="2417980"/>
              <a:ext cx="3897921" cy="1962150"/>
              <a:chOff x="2545741" y="2220938"/>
              <a:chExt cx="3897921" cy="196215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891209A-2F36-4458-AA23-E82D91D24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0337" y="2220938"/>
                <a:ext cx="3743325" cy="1962150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C909571-4920-4405-910D-A669490C188D}"/>
                  </a:ext>
                </a:extLst>
              </p:cNvPr>
              <p:cNvSpPr/>
              <p:nvPr/>
            </p:nvSpPr>
            <p:spPr>
              <a:xfrm>
                <a:off x="2545741" y="2546306"/>
                <a:ext cx="1379213" cy="406242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043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9287501" cy="701675"/>
          </a:xfrm>
        </p:spPr>
        <p:txBody>
          <a:bodyPr/>
          <a:lstStyle/>
          <a:p>
            <a:r>
              <a:rPr lang="en-US" altLang="ko-KR" sz="2800" dirty="0"/>
              <a:t>3. </a:t>
            </a:r>
            <a:r>
              <a:rPr lang="ko-KR" altLang="en-US" sz="2800" dirty="0" err="1"/>
              <a:t>곰믹스로</a:t>
            </a:r>
            <a:r>
              <a:rPr lang="ko-KR" altLang="en-US" sz="2800" dirty="0"/>
              <a:t> 영상 편집하기</a:t>
            </a:r>
            <a:r>
              <a:rPr lang="en-US" altLang="ko-KR" sz="2800" dirty="0"/>
              <a:t>-</a:t>
            </a:r>
            <a:r>
              <a:rPr lang="ko-KR" altLang="en-US" sz="2800" dirty="0"/>
              <a:t>천천히 나타나고 사라지기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[Video]swworld.avi</a:t>
            </a:r>
            <a:r>
              <a:rPr lang="ko-KR" altLang="en-US" dirty="0"/>
              <a:t>의 처음과 끝에 </a:t>
            </a:r>
            <a:r>
              <a:rPr lang="en-US" altLang="ko-KR" dirty="0"/>
              <a:t>‘</a:t>
            </a:r>
            <a:r>
              <a:rPr lang="ko-KR" altLang="en-US" b="1" dirty="0">
                <a:solidFill>
                  <a:srgbClr val="002060"/>
                </a:solidFill>
              </a:rPr>
              <a:t>천천히 나타나는 효과</a:t>
            </a:r>
            <a:r>
              <a:rPr lang="en-US" altLang="ko-KR" dirty="0"/>
              <a:t>’, ‘</a:t>
            </a:r>
            <a:r>
              <a:rPr lang="ko-KR" altLang="en-US" b="1" dirty="0">
                <a:solidFill>
                  <a:srgbClr val="002060"/>
                </a:solidFill>
              </a:rPr>
              <a:t>천천히 사라지는 효과</a:t>
            </a:r>
            <a:r>
              <a:rPr lang="en-US" altLang="ko-KR" b="1" dirty="0">
                <a:solidFill>
                  <a:srgbClr val="002060"/>
                </a:solidFill>
              </a:rPr>
              <a:t>’</a:t>
            </a:r>
            <a:r>
              <a:rPr lang="en-US" altLang="ko-KR" dirty="0"/>
              <a:t> </a:t>
            </a:r>
            <a:r>
              <a:rPr lang="ko-KR" altLang="en-US" dirty="0"/>
              <a:t>넣기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B7F99E-0909-472A-A032-20A44A06FB7F}"/>
              </a:ext>
            </a:extLst>
          </p:cNvPr>
          <p:cNvGrpSpPr/>
          <p:nvPr/>
        </p:nvGrpSpPr>
        <p:grpSpPr>
          <a:xfrm>
            <a:off x="1087466" y="2633485"/>
            <a:ext cx="6969067" cy="2286857"/>
            <a:chOff x="985056" y="2551610"/>
            <a:chExt cx="6236641" cy="204651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5056" y="2662321"/>
              <a:ext cx="6236641" cy="193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3B7BA4D-DADD-40DF-A3E1-B6544D3CF236}"/>
                </a:ext>
              </a:extLst>
            </p:cNvPr>
            <p:cNvSpPr/>
            <p:nvPr/>
          </p:nvSpPr>
          <p:spPr>
            <a:xfrm>
              <a:off x="3906753" y="2551610"/>
              <a:ext cx="1631897" cy="87738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" name="그림 6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41E74736-C2FE-46B5-B374-90EE24CF6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96559">
              <a:off x="5141525" y="3145252"/>
              <a:ext cx="994433" cy="824345"/>
            </a:xfrm>
            <a:prstGeom prst="rect">
              <a:avLst/>
            </a:prstGeom>
          </p:spPr>
        </p:pic>
        <p:pic>
          <p:nvPicPr>
            <p:cNvPr id="8" name="그림 7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9EB72323-6C2B-4F56-8B56-F0EDC485E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98699" flipH="1">
              <a:off x="1158948" y="2664486"/>
              <a:ext cx="2991163" cy="1582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593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C20B67-F9F1-48B5-9B52-5D29823E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29" y="1860720"/>
            <a:ext cx="2300968" cy="49869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8356323" cy="701675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곰믹스로 영상 편집하기 </a:t>
            </a:r>
            <a:r>
              <a:rPr lang="en-US" altLang="ko-KR" dirty="0"/>
              <a:t>- </a:t>
            </a:r>
            <a:r>
              <a:rPr lang="ko-KR" altLang="en-US" dirty="0"/>
              <a:t>영상효과 편집하기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14021" y="1943776"/>
            <a:ext cx="4581649" cy="3944797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5. </a:t>
            </a:r>
            <a:r>
              <a:rPr lang="ko-KR" altLang="en-US" b="1" dirty="0"/>
              <a:t>영상효과 편집하기 </a:t>
            </a:r>
            <a:endParaRPr lang="en-US" altLang="ko-KR" b="1" dirty="0"/>
          </a:p>
          <a:p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</a:rPr>
              <a:t>색상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여러 가지 선택 옵션 중 </a:t>
            </a:r>
            <a:r>
              <a:rPr lang="en-US" altLang="ko-KR" sz="2000" b="1" dirty="0"/>
              <a:t>'</a:t>
            </a:r>
            <a:r>
              <a:rPr lang="ko-KR" altLang="en-US" sz="2000" b="1" dirty="0">
                <a:solidFill>
                  <a:srgbClr val="FF0000"/>
                </a:solidFill>
              </a:rPr>
              <a:t>채도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로 </a:t>
            </a:r>
            <a:r>
              <a:rPr lang="en-US" altLang="ko-KR" sz="2000" b="1" dirty="0"/>
              <a:t>'</a:t>
            </a:r>
            <a:r>
              <a:rPr lang="ko-KR" altLang="en-US" sz="2000" b="1" dirty="0">
                <a:solidFill>
                  <a:srgbClr val="FF0000"/>
                </a:solidFill>
              </a:rPr>
              <a:t>현재 영상 적용</a:t>
            </a:r>
            <a:r>
              <a:rPr lang="en-US" altLang="ko-KR" sz="2000" b="1" dirty="0"/>
              <a:t>' </a:t>
            </a:r>
            <a:r>
              <a:rPr lang="ko-KR" altLang="en-US" sz="2000" b="1" dirty="0"/>
              <a:t>선택 </a:t>
            </a:r>
          </a:p>
          <a:p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</a:rPr>
              <a:t>효과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여러 가지 선택 옵션 중 </a:t>
            </a:r>
            <a:r>
              <a:rPr lang="en-US" altLang="ko-KR" sz="2000" b="1" dirty="0"/>
              <a:t>'</a:t>
            </a:r>
            <a:r>
              <a:rPr lang="ko-KR" altLang="en-US" sz="2000" b="1" dirty="0">
                <a:solidFill>
                  <a:srgbClr val="00B050"/>
                </a:solidFill>
              </a:rPr>
              <a:t>선명하게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로 </a:t>
            </a:r>
            <a:r>
              <a:rPr lang="en-US" altLang="ko-KR" sz="2000" b="1" dirty="0"/>
              <a:t>'</a:t>
            </a:r>
            <a:r>
              <a:rPr lang="ko-KR" altLang="en-US" sz="2000" b="1" dirty="0">
                <a:solidFill>
                  <a:srgbClr val="00B050"/>
                </a:solidFill>
              </a:rPr>
              <a:t>현재 영상 적용</a:t>
            </a:r>
            <a:r>
              <a:rPr lang="en-US" altLang="ko-KR" sz="2000" b="1" dirty="0"/>
              <a:t>' </a:t>
            </a:r>
            <a:r>
              <a:rPr lang="ko-KR" altLang="en-US" sz="2000" b="1" dirty="0"/>
              <a:t>선택</a:t>
            </a:r>
          </a:p>
          <a:p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</a:rPr>
              <a:t>회전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상하좌우 반전과 회전이 가능함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7C93BC-5862-4D68-A863-12B055E50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6" y="1292433"/>
            <a:ext cx="5486400" cy="371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37DF8C-D904-4D18-91AB-BEB81AE20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" y="1845942"/>
            <a:ext cx="2300968" cy="50017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7ABEFC-0E77-4611-9C2F-1CC81458C87A}"/>
              </a:ext>
            </a:extLst>
          </p:cNvPr>
          <p:cNvSpPr/>
          <p:nvPr/>
        </p:nvSpPr>
        <p:spPr>
          <a:xfrm>
            <a:off x="5128279" y="1242164"/>
            <a:ext cx="531223" cy="4748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8C42A4-973D-4BBA-B3E0-F33F466B67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850" b="-9399"/>
          <a:stretch/>
        </p:blipFill>
        <p:spPr>
          <a:xfrm>
            <a:off x="3305024" y="1308504"/>
            <a:ext cx="824549" cy="3645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271182-7097-49BA-81A2-670068165725}"/>
              </a:ext>
            </a:extLst>
          </p:cNvPr>
          <p:cNvSpPr/>
          <p:nvPr/>
        </p:nvSpPr>
        <p:spPr>
          <a:xfrm>
            <a:off x="0" y="2051671"/>
            <a:ext cx="1059043" cy="3714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3CF2DCAB-24F8-40D0-BCF1-8D9093D01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044" flipH="1">
            <a:off x="1114588" y="911978"/>
            <a:ext cx="3866602" cy="16581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F62F2F-1753-441C-B8A8-430D73652C3C}"/>
              </a:ext>
            </a:extLst>
          </p:cNvPr>
          <p:cNvSpPr/>
          <p:nvPr/>
        </p:nvSpPr>
        <p:spPr>
          <a:xfrm>
            <a:off x="50966" y="3119222"/>
            <a:ext cx="676473" cy="6454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0DB713-E164-46C3-B1FB-CBDE54B56016}"/>
              </a:ext>
            </a:extLst>
          </p:cNvPr>
          <p:cNvSpPr/>
          <p:nvPr/>
        </p:nvSpPr>
        <p:spPr>
          <a:xfrm>
            <a:off x="1059043" y="5978389"/>
            <a:ext cx="1245031" cy="3714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D0D721A3-7A34-4DF4-AEB9-0307273534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02209" flipH="1">
            <a:off x="-206014" y="1969008"/>
            <a:ext cx="735729" cy="1658106"/>
          </a:xfrm>
          <a:prstGeom prst="rect">
            <a:avLst/>
          </a:prstGeom>
        </p:spPr>
      </p:pic>
      <p:pic>
        <p:nvPicPr>
          <p:cNvPr id="18" name="그림 17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EE71F3B3-7B85-4B28-8042-1972A96CBD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02209" flipH="1">
            <a:off x="-118407" y="4069028"/>
            <a:ext cx="2183152" cy="1658106"/>
          </a:xfrm>
          <a:prstGeom prst="rect">
            <a:avLst/>
          </a:prstGeom>
        </p:spPr>
      </p:pic>
      <p:pic>
        <p:nvPicPr>
          <p:cNvPr id="19" name="그림 18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3C507A35-A83B-46D8-900C-7DBFB4D6B1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49294" flipH="1">
            <a:off x="3391423" y="2118250"/>
            <a:ext cx="377939" cy="74841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01589B-2796-4D64-9A07-40768AA3A05F}"/>
              </a:ext>
            </a:extLst>
          </p:cNvPr>
          <p:cNvSpPr/>
          <p:nvPr/>
        </p:nvSpPr>
        <p:spPr>
          <a:xfrm>
            <a:off x="3070530" y="2033051"/>
            <a:ext cx="1059043" cy="3714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43B55-E68A-40D1-9658-DC3ED2D5524A}"/>
              </a:ext>
            </a:extLst>
          </p:cNvPr>
          <p:cNvSpPr/>
          <p:nvPr/>
        </p:nvSpPr>
        <p:spPr>
          <a:xfrm>
            <a:off x="3506200" y="2475366"/>
            <a:ext cx="623373" cy="63296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022BAE-B546-4FEA-9C78-3AFFC3A02856}"/>
              </a:ext>
            </a:extLst>
          </p:cNvPr>
          <p:cNvSpPr/>
          <p:nvPr/>
        </p:nvSpPr>
        <p:spPr>
          <a:xfrm>
            <a:off x="3507558" y="5978389"/>
            <a:ext cx="1148332" cy="31648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24D68A07-C1B0-480C-8D23-5C1F029B50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02209" flipH="1">
            <a:off x="2640786" y="3776907"/>
            <a:ext cx="2799641" cy="165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5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C96FA43-B4F0-4A2A-9FF4-D8747F33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135" y="1762650"/>
            <a:ext cx="2234615" cy="48575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9514004" cy="701675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곰믹스로 영상 편집하기 </a:t>
            </a:r>
            <a:r>
              <a:rPr lang="en-US" altLang="ko-KR" dirty="0"/>
              <a:t>- </a:t>
            </a:r>
            <a:r>
              <a:rPr lang="ko-KR" altLang="en-US" dirty="0"/>
              <a:t>화면전환 효과 편집하기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6366" y="848071"/>
            <a:ext cx="8221539" cy="818983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ko-KR" b="1" dirty="0"/>
              <a:t>6. </a:t>
            </a:r>
            <a:r>
              <a:rPr lang="ko-KR" altLang="en-US" b="1" dirty="0"/>
              <a:t>화면 전환 효과 편집하기  </a:t>
            </a:r>
            <a:endParaRPr lang="en-US" altLang="ko-KR" b="1" dirty="0"/>
          </a:p>
          <a:p>
            <a:pPr algn="r"/>
            <a:r>
              <a:rPr lang="ko-KR" altLang="en-US" sz="2000" dirty="0"/>
              <a:t>사진을 클릭하고 </a:t>
            </a:r>
            <a:r>
              <a:rPr lang="ko-KR" altLang="en-US" sz="2000" b="1" dirty="0"/>
              <a:t>화면전환 효과 </a:t>
            </a:r>
            <a:r>
              <a:rPr lang="ko-KR" altLang="en-US" sz="2000" dirty="0"/>
              <a:t>중 </a:t>
            </a:r>
            <a:r>
              <a:rPr lang="en-US" altLang="ko-KR" sz="2000" dirty="0"/>
              <a:t>‘</a:t>
            </a:r>
            <a:r>
              <a:rPr lang="ko-KR" altLang="en-US" sz="2000" b="1" dirty="0">
                <a:solidFill>
                  <a:srgbClr val="002060"/>
                </a:solidFill>
              </a:rPr>
              <a:t>문 열</a:t>
            </a:r>
            <a:r>
              <a:rPr lang="ko-KR" altLang="en-US" sz="2000" dirty="0">
                <a:solidFill>
                  <a:srgbClr val="002060"/>
                </a:solidFill>
              </a:rPr>
              <a:t>기</a:t>
            </a:r>
            <a:r>
              <a:rPr lang="en-US" altLang="ko-KR" sz="2000" dirty="0"/>
              <a:t>‘ </a:t>
            </a:r>
            <a:r>
              <a:rPr lang="ko-KR" altLang="en-US" sz="2000" dirty="0"/>
              <a:t>효과 적용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4" y="1818768"/>
            <a:ext cx="2647074" cy="3332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08" y="2280029"/>
            <a:ext cx="3977904" cy="390988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C432BB-FB3F-4B57-AC6A-3A831DBA9118}"/>
              </a:ext>
            </a:extLst>
          </p:cNvPr>
          <p:cNvSpPr/>
          <p:nvPr/>
        </p:nvSpPr>
        <p:spPr>
          <a:xfrm>
            <a:off x="2351998" y="1749970"/>
            <a:ext cx="531223" cy="4748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F6877E-93D8-4743-93FA-10969BC78F72}"/>
              </a:ext>
            </a:extLst>
          </p:cNvPr>
          <p:cNvSpPr/>
          <p:nvPr/>
        </p:nvSpPr>
        <p:spPr>
          <a:xfrm>
            <a:off x="5656514" y="3535443"/>
            <a:ext cx="1151689" cy="9581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F6E9B9AE-0472-475C-BFD5-64CB8C12D9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308" flipH="1">
            <a:off x="2387733" y="2306497"/>
            <a:ext cx="3746047" cy="1498849"/>
          </a:xfrm>
          <a:prstGeom prst="rect">
            <a:avLst/>
          </a:prstGeom>
        </p:spPr>
      </p:pic>
      <p:pic>
        <p:nvPicPr>
          <p:cNvPr id="11" name="그림 10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F414CAA1-E13B-41F1-9CDB-A03FAA261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0167" flipH="1">
            <a:off x="312955" y="3295692"/>
            <a:ext cx="3938557" cy="149884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AA2722-8049-4EA0-BDED-6D8A7B34E0BC}"/>
              </a:ext>
            </a:extLst>
          </p:cNvPr>
          <p:cNvSpPr/>
          <p:nvPr/>
        </p:nvSpPr>
        <p:spPr>
          <a:xfrm>
            <a:off x="5219802" y="6114211"/>
            <a:ext cx="1151689" cy="4748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3B5A80-F7AD-4AB3-A5BF-3B3AAB0C8E99}"/>
              </a:ext>
            </a:extLst>
          </p:cNvPr>
          <p:cNvSpPr/>
          <p:nvPr/>
        </p:nvSpPr>
        <p:spPr>
          <a:xfrm>
            <a:off x="1986643" y="1376381"/>
            <a:ext cx="46839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4FB2AF-E5C3-4513-B169-D812A5D27BE6}"/>
              </a:ext>
            </a:extLst>
          </p:cNvPr>
          <p:cNvSpPr/>
          <p:nvPr/>
        </p:nvSpPr>
        <p:spPr>
          <a:xfrm>
            <a:off x="1740421" y="6109430"/>
            <a:ext cx="492443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8C7D4C-74CA-4B2D-924B-0B770D89E5EB}"/>
              </a:ext>
            </a:extLst>
          </p:cNvPr>
          <p:cNvSpPr/>
          <p:nvPr/>
        </p:nvSpPr>
        <p:spPr>
          <a:xfrm>
            <a:off x="6861767" y="3814283"/>
            <a:ext cx="492443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2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568821" cy="1166813"/>
            <a:chOff x="164811" y="1668678"/>
            <a:chExt cx="8568821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917302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유투브에서 동영상 다운로드하기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-88900" y="0"/>
            <a:ext cx="9232900" cy="153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261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곰믹스로 영상 편집하기 </a:t>
            </a:r>
            <a:r>
              <a:rPr lang="en-US" altLang="ko-KR" dirty="0"/>
              <a:t>- </a:t>
            </a:r>
            <a:r>
              <a:rPr lang="ko-KR" altLang="en-US" dirty="0"/>
              <a:t>자막 넣기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7. </a:t>
            </a:r>
            <a:r>
              <a:rPr lang="ko-KR" altLang="en-US" b="1" dirty="0"/>
              <a:t>자막 넣기 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사진의 끝 부분을 클릭하고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>
                <a:solidFill>
                  <a:srgbClr val="002060"/>
                </a:solidFill>
              </a:rPr>
              <a:t>자막</a:t>
            </a:r>
            <a:r>
              <a:rPr lang="en-US" altLang="ko-KR" sz="2000" b="1" dirty="0">
                <a:solidFill>
                  <a:srgbClr val="002060"/>
                </a:solidFill>
              </a:rPr>
              <a:t>/</a:t>
            </a:r>
            <a:r>
              <a:rPr lang="ko-KR" altLang="en-US" sz="2000" b="1" dirty="0">
                <a:solidFill>
                  <a:srgbClr val="002060"/>
                </a:solidFill>
              </a:rPr>
              <a:t>이미지</a:t>
            </a:r>
            <a:r>
              <a:rPr lang="en-US" altLang="ko-KR" sz="2000" b="1" dirty="0">
                <a:solidFill>
                  <a:srgbClr val="002060"/>
                </a:solidFill>
              </a:rPr>
              <a:t>] </a:t>
            </a:r>
            <a:r>
              <a:rPr lang="en-US" altLang="ko-KR" sz="2000" dirty="0"/>
              <a:t>&gt;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>
                <a:solidFill>
                  <a:srgbClr val="002060"/>
                </a:solidFill>
              </a:rPr>
              <a:t>자막추가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ko-KR" altLang="en-US" sz="2000" dirty="0"/>
              <a:t> 클릭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</a:rPr>
              <a:t>SW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</a:rPr>
              <a:t>중심세상에 오신 것을 환영합니다</a:t>
            </a:r>
            <a:r>
              <a:rPr lang="en-US" altLang="ko-KR" sz="2000" dirty="0"/>
              <a:t>＇</a:t>
            </a:r>
            <a:r>
              <a:rPr lang="ko-KR" altLang="en-US" sz="2000" dirty="0"/>
              <a:t> 문구를 자유롭게 편집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사진 끝 부분부터 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</a:rPr>
              <a:t>00:00:00.00~00:00:03.50 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</a:rPr>
              <a:t>동안 진행되게 설정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87" y="2955852"/>
            <a:ext cx="7256825" cy="35542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84EC01-EE63-48D1-83CD-4E9B9FCD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006" y="1211715"/>
            <a:ext cx="4924425" cy="4286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1FE7B9-1163-45B9-B5AA-BDBE67420741}"/>
              </a:ext>
            </a:extLst>
          </p:cNvPr>
          <p:cNvSpPr/>
          <p:nvPr/>
        </p:nvSpPr>
        <p:spPr>
          <a:xfrm>
            <a:off x="4851763" y="865648"/>
            <a:ext cx="46839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CAF5F1-1374-424D-BCB9-5291C3AC27A2}"/>
              </a:ext>
            </a:extLst>
          </p:cNvPr>
          <p:cNvSpPr/>
          <p:nvPr/>
        </p:nvSpPr>
        <p:spPr>
          <a:xfrm>
            <a:off x="7209404" y="865648"/>
            <a:ext cx="492443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5196C7-F821-4AB7-958F-A644CF24989D}"/>
              </a:ext>
            </a:extLst>
          </p:cNvPr>
          <p:cNvSpPr/>
          <p:nvPr/>
        </p:nvSpPr>
        <p:spPr>
          <a:xfrm>
            <a:off x="4571999" y="1251758"/>
            <a:ext cx="1045030" cy="4216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8F98BE-CB1A-45A5-9140-5FB28AA162FC}"/>
              </a:ext>
            </a:extLst>
          </p:cNvPr>
          <p:cNvSpPr/>
          <p:nvPr/>
        </p:nvSpPr>
        <p:spPr>
          <a:xfrm>
            <a:off x="7137400" y="1271154"/>
            <a:ext cx="674189" cy="4153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1BB1DB-F20E-4E49-AE0B-CA6A85B7DFA6}"/>
              </a:ext>
            </a:extLst>
          </p:cNvPr>
          <p:cNvSpPr/>
          <p:nvPr/>
        </p:nvSpPr>
        <p:spPr>
          <a:xfrm>
            <a:off x="5545703" y="3615654"/>
            <a:ext cx="460814" cy="23496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25F8ED-8D88-4BAF-90E9-74CEE94C767A}"/>
              </a:ext>
            </a:extLst>
          </p:cNvPr>
          <p:cNvSpPr/>
          <p:nvPr/>
        </p:nvSpPr>
        <p:spPr>
          <a:xfrm>
            <a:off x="7112233" y="3615653"/>
            <a:ext cx="460814" cy="23898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4D4B03-8284-420C-832E-E22EBE27C454}"/>
              </a:ext>
            </a:extLst>
          </p:cNvPr>
          <p:cNvSpPr/>
          <p:nvPr/>
        </p:nvSpPr>
        <p:spPr>
          <a:xfrm flipH="1">
            <a:off x="6409019" y="3850621"/>
            <a:ext cx="1402569" cy="23496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632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8331156" cy="701675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곰믹스로</a:t>
            </a:r>
            <a:r>
              <a:rPr lang="ko-KR" altLang="en-US" dirty="0"/>
              <a:t> 영상 편집하기</a:t>
            </a:r>
            <a:r>
              <a:rPr lang="en-US" altLang="ko-KR" dirty="0"/>
              <a:t>-</a:t>
            </a:r>
            <a:r>
              <a:rPr lang="ko-KR" altLang="en-US" dirty="0"/>
              <a:t> 오디오 넣기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1930" y="1359083"/>
            <a:ext cx="8415019" cy="1322688"/>
          </a:xfrm>
        </p:spPr>
        <p:txBody>
          <a:bodyPr/>
          <a:lstStyle/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r>
              <a:rPr lang="en-US" altLang="ko-KR" b="1" dirty="0"/>
              <a:t>12. </a:t>
            </a:r>
            <a:r>
              <a:rPr lang="ko-KR" altLang="en-US" b="1" dirty="0"/>
              <a:t>오디오 넣기 </a:t>
            </a:r>
            <a:r>
              <a:rPr lang="en-US" altLang="ko-KR" b="1" dirty="0"/>
              <a:t>: </a:t>
            </a:r>
            <a:r>
              <a:rPr lang="en-US" altLang="ko-KR" sz="1800" b="1" dirty="0">
                <a:solidFill>
                  <a:srgbClr val="002060"/>
                </a:solidFill>
              </a:rPr>
              <a:t>[</a:t>
            </a:r>
            <a:r>
              <a:rPr lang="ko-KR" altLang="en-US" sz="1800" b="1" dirty="0">
                <a:solidFill>
                  <a:srgbClr val="002060"/>
                </a:solidFill>
              </a:rPr>
              <a:t>소스</a:t>
            </a:r>
            <a:r>
              <a:rPr lang="en-US" altLang="ko-KR" sz="1800" b="1" dirty="0">
                <a:solidFill>
                  <a:srgbClr val="002060"/>
                </a:solidFill>
              </a:rPr>
              <a:t>]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en-US" altLang="ko-KR" sz="1800" b="1" dirty="0"/>
              <a:t>&gt; </a:t>
            </a:r>
            <a:r>
              <a:rPr lang="en-US" altLang="ko-KR" sz="1800" b="1" dirty="0">
                <a:solidFill>
                  <a:srgbClr val="002060"/>
                </a:solidFill>
              </a:rPr>
              <a:t>[</a:t>
            </a:r>
            <a:r>
              <a:rPr lang="ko-KR" altLang="en-US" sz="1800" b="1" dirty="0">
                <a:solidFill>
                  <a:srgbClr val="002060"/>
                </a:solidFill>
              </a:rPr>
              <a:t>파일추가</a:t>
            </a:r>
            <a:r>
              <a:rPr lang="en-US" altLang="ko-KR" sz="1800" b="1" dirty="0">
                <a:solidFill>
                  <a:srgbClr val="002060"/>
                </a:solidFill>
              </a:rPr>
              <a:t>]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en-US" altLang="ko-KR" sz="1800" b="1" dirty="0"/>
              <a:t>&gt; </a:t>
            </a:r>
            <a:r>
              <a:rPr lang="ko-KR" altLang="en-US" sz="1800" b="1" dirty="0">
                <a:solidFill>
                  <a:schemeClr val="accent6">
                    <a:lumMod val="50000"/>
                  </a:schemeClr>
                </a:solidFill>
              </a:rPr>
              <a:t>할아버지의 </a:t>
            </a:r>
            <a:r>
              <a:rPr lang="en-US" altLang="ko-KR" sz="1800" b="1" dirty="0">
                <a:solidFill>
                  <a:schemeClr val="accent6">
                    <a:lumMod val="50000"/>
                  </a:schemeClr>
                </a:solidFill>
              </a:rPr>
              <a:t>11</a:t>
            </a:r>
            <a:r>
              <a:rPr lang="ko-KR" altLang="en-US" sz="1800" b="1" dirty="0">
                <a:solidFill>
                  <a:schemeClr val="accent6">
                    <a:lumMod val="50000"/>
                  </a:schemeClr>
                </a:solidFill>
              </a:rPr>
              <a:t>개월</a:t>
            </a:r>
            <a:r>
              <a:rPr lang="en-US" altLang="ko-KR" sz="1800" b="1" dirty="0">
                <a:solidFill>
                  <a:schemeClr val="accent6">
                    <a:lumMod val="50000"/>
                  </a:schemeClr>
                </a:solidFill>
              </a:rPr>
              <a:t>_part.mp3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00B050"/>
                </a:solidFill>
              </a:rPr>
              <a:t>오디오의 길이</a:t>
            </a:r>
            <a:r>
              <a:rPr lang="ko-KR" altLang="en-US" sz="1800" b="1" dirty="0"/>
              <a:t>는 동영상의 시간에 맞추어 드래그 하여 조절함 </a:t>
            </a:r>
            <a:endParaRPr lang="en-US" altLang="ko-KR" sz="1800" b="1" dirty="0"/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endParaRPr lang="ko-KR" altLang="en-US" sz="1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4240AF-9567-4D8B-B2EA-378AB7BE6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22" y="2351351"/>
            <a:ext cx="5508955" cy="444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2857C-7A11-48B5-9C47-838F21C9C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"/>
          <a:stretch/>
        </p:blipFill>
        <p:spPr>
          <a:xfrm>
            <a:off x="1713412" y="3030581"/>
            <a:ext cx="5717175" cy="35095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ADB2D-C806-41A1-A30F-6D47D961DCF0}"/>
              </a:ext>
            </a:extLst>
          </p:cNvPr>
          <p:cNvSpPr/>
          <p:nvPr/>
        </p:nvSpPr>
        <p:spPr>
          <a:xfrm>
            <a:off x="1713411" y="2289884"/>
            <a:ext cx="1317171" cy="6270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474702-C57D-4846-A89E-6B755161D7C4}"/>
              </a:ext>
            </a:extLst>
          </p:cNvPr>
          <p:cNvSpPr/>
          <p:nvPr/>
        </p:nvSpPr>
        <p:spPr>
          <a:xfrm>
            <a:off x="6198325" y="2289884"/>
            <a:ext cx="1317171" cy="6270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DEC007-38E1-43C4-9834-E5ABE932C44C}"/>
              </a:ext>
            </a:extLst>
          </p:cNvPr>
          <p:cNvSpPr/>
          <p:nvPr/>
        </p:nvSpPr>
        <p:spPr>
          <a:xfrm>
            <a:off x="3094092" y="4250810"/>
            <a:ext cx="1373405" cy="15926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53EB69-054B-44E1-ADDB-9609FBEBF0E3}"/>
              </a:ext>
            </a:extLst>
          </p:cNvPr>
          <p:cNvSpPr/>
          <p:nvPr/>
        </p:nvSpPr>
        <p:spPr>
          <a:xfrm>
            <a:off x="5277198" y="6131861"/>
            <a:ext cx="1114893" cy="4082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1DF97C-F09F-48CF-AAA7-8D1ECEB72958}"/>
              </a:ext>
            </a:extLst>
          </p:cNvPr>
          <p:cNvSpPr/>
          <p:nvPr/>
        </p:nvSpPr>
        <p:spPr>
          <a:xfrm>
            <a:off x="1235395" y="2394511"/>
            <a:ext cx="48763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①</a:t>
            </a:r>
            <a:endParaRPr lang="ko-KR" altLang="en-US" sz="2400" dirty="0">
              <a:solidFill>
                <a:srgbClr val="FF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3C2ED-1EDF-4FD7-AF4E-62D615877D98}"/>
              </a:ext>
            </a:extLst>
          </p:cNvPr>
          <p:cNvSpPr/>
          <p:nvPr/>
        </p:nvSpPr>
        <p:spPr>
          <a:xfrm>
            <a:off x="7483916" y="2333237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②</a:t>
            </a:r>
            <a:endParaRPr lang="ko-KR" altLang="en-US" sz="2400" dirty="0">
              <a:solidFill>
                <a:srgbClr val="FF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D25690-D190-4A31-AE99-45F4AA9C1282}"/>
              </a:ext>
            </a:extLst>
          </p:cNvPr>
          <p:cNvSpPr/>
          <p:nvPr/>
        </p:nvSpPr>
        <p:spPr>
          <a:xfrm>
            <a:off x="4402210" y="4986107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③</a:t>
            </a:r>
            <a:endParaRPr lang="ko-KR" altLang="en-US" sz="2400" dirty="0">
              <a:solidFill>
                <a:srgbClr val="FF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39DBA0-0A43-449E-AB9D-DBBDD22E4B0E}"/>
              </a:ext>
            </a:extLst>
          </p:cNvPr>
          <p:cNvSpPr/>
          <p:nvPr/>
        </p:nvSpPr>
        <p:spPr>
          <a:xfrm>
            <a:off x="4748626" y="6071406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④</a:t>
            </a:r>
            <a:endParaRPr lang="ko-KR" altLang="en-US" sz="2400" dirty="0">
              <a:solidFill>
                <a:srgbClr val="FF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100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곰믹스로</a:t>
            </a:r>
            <a:r>
              <a:rPr lang="ko-KR" altLang="en-US" dirty="0"/>
              <a:t> 영상 편집하기</a:t>
            </a:r>
            <a:r>
              <a:rPr lang="en-US" altLang="ko-KR" dirty="0"/>
              <a:t>-</a:t>
            </a:r>
            <a:r>
              <a:rPr lang="ko-KR" altLang="en-US" dirty="0"/>
              <a:t> 저장하기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8972" y="1368579"/>
            <a:ext cx="6914605" cy="167019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13. ‘</a:t>
            </a:r>
            <a:r>
              <a:rPr lang="ko-KR" altLang="en-US" b="1" dirty="0"/>
              <a:t>편집 가능한 상태</a:t>
            </a:r>
            <a:r>
              <a:rPr lang="en-US" altLang="ko-KR" b="1" dirty="0"/>
              <a:t>’ </a:t>
            </a:r>
            <a:r>
              <a:rPr lang="ko-KR" altLang="en-US" b="1" dirty="0"/>
              <a:t>로 저장 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프로젝트로 저장</a:t>
            </a:r>
            <a:r>
              <a:rPr lang="en-US" altLang="ko-KR" sz="2000" dirty="0"/>
              <a:t>. </a:t>
            </a:r>
            <a:r>
              <a:rPr lang="ko-KR" altLang="en-US" sz="2000" dirty="0"/>
              <a:t>파일 확장자는 </a:t>
            </a:r>
            <a:r>
              <a:rPr lang="en-US" altLang="ko-KR" sz="2000" dirty="0"/>
              <a:t>.grp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en-US" altLang="ko-KR" sz="2000" dirty="0" err="1"/>
              <a:t>swworld.grp</a:t>
            </a:r>
            <a:r>
              <a:rPr lang="ko-KR" altLang="en-US" sz="2000" dirty="0"/>
              <a:t>로 저장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수정이 필요할 경우</a:t>
            </a:r>
            <a:r>
              <a:rPr lang="en-US" altLang="ko-KR" sz="2000" dirty="0"/>
              <a:t>, ‘</a:t>
            </a:r>
            <a:r>
              <a:rPr lang="ko-KR" altLang="en-US" sz="2000" dirty="0"/>
              <a:t>열기</a:t>
            </a:r>
            <a:r>
              <a:rPr lang="en-US" altLang="ko-KR" sz="2000" dirty="0"/>
              <a:t>’ </a:t>
            </a:r>
            <a:r>
              <a:rPr lang="ko-KR" altLang="en-US" sz="2000" dirty="0"/>
              <a:t>를 통하여 동영상 편집 가능함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DF4BD3-14AE-4BAB-97F2-CA93FF029B37}"/>
              </a:ext>
            </a:extLst>
          </p:cNvPr>
          <p:cNvGrpSpPr/>
          <p:nvPr/>
        </p:nvGrpSpPr>
        <p:grpSpPr>
          <a:xfrm>
            <a:off x="842839" y="3151485"/>
            <a:ext cx="7458322" cy="2844962"/>
            <a:chOff x="842839" y="3517245"/>
            <a:chExt cx="7458322" cy="284496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A1C50FE-9B71-4DD4-8DC3-E75982211DE3}"/>
                </a:ext>
              </a:extLst>
            </p:cNvPr>
            <p:cNvGrpSpPr/>
            <p:nvPr/>
          </p:nvGrpSpPr>
          <p:grpSpPr>
            <a:xfrm>
              <a:off x="842839" y="3517245"/>
              <a:ext cx="2610421" cy="1752682"/>
              <a:chOff x="626416" y="1397999"/>
              <a:chExt cx="2202421" cy="147874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4660C2E-2C03-41E8-9295-73FBA1971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6416" y="1397999"/>
                <a:ext cx="2105025" cy="819150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4017E21-D593-4ED3-B578-303EC7AD211C}"/>
                  </a:ext>
                </a:extLst>
              </p:cNvPr>
              <p:cNvSpPr/>
              <p:nvPr/>
            </p:nvSpPr>
            <p:spPr>
              <a:xfrm>
                <a:off x="1408864" y="1399299"/>
                <a:ext cx="540128" cy="408275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AA2FE8D-32AA-415F-A18D-25C42AA5A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34354" flipV="1">
                <a:off x="2353342" y="2401248"/>
                <a:ext cx="633114" cy="317876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BEB987A-91C9-4A76-BCF1-A7EB0060D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3467" y="3654876"/>
              <a:ext cx="4647694" cy="270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0319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BAD0DD7-10D4-464E-B36C-16469038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228" y="1034069"/>
            <a:ext cx="4679214" cy="54459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곰믹스로</a:t>
            </a:r>
            <a:r>
              <a:rPr lang="ko-KR" altLang="en-US" dirty="0"/>
              <a:t> 영상 편집하기</a:t>
            </a:r>
            <a:r>
              <a:rPr lang="en-US" altLang="ko-KR" dirty="0"/>
              <a:t>-</a:t>
            </a:r>
            <a:r>
              <a:rPr lang="ko-KR" altLang="en-US" dirty="0"/>
              <a:t> 저장하기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297969"/>
            <a:ext cx="3492427" cy="45259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/>
              <a:t>14. ‘</a:t>
            </a:r>
            <a:r>
              <a:rPr lang="ko-KR" altLang="en-US" sz="2000" b="1" dirty="0"/>
              <a:t>동영상</a:t>
            </a:r>
            <a:r>
              <a:rPr lang="en-US" altLang="ko-KR" sz="2000" b="1" dirty="0"/>
              <a:t>’ </a:t>
            </a:r>
            <a:r>
              <a:rPr lang="ko-KR" altLang="en-US" sz="2000" b="1" dirty="0"/>
              <a:t>파일로 저장 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3C8188-B747-407A-BE6E-1187F2C60E18}"/>
              </a:ext>
            </a:extLst>
          </p:cNvPr>
          <p:cNvGrpSpPr/>
          <p:nvPr/>
        </p:nvGrpSpPr>
        <p:grpSpPr>
          <a:xfrm>
            <a:off x="458788" y="2700234"/>
            <a:ext cx="3825069" cy="505234"/>
            <a:chOff x="484915" y="3247388"/>
            <a:chExt cx="3825069" cy="50523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E6D173-35F9-4F7B-9E72-D5ADFEFF2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915" y="3254566"/>
              <a:ext cx="3825069" cy="49805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944821" y="3247388"/>
              <a:ext cx="1020473" cy="46986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29B3C-E260-4414-B233-BF68181E1195}"/>
              </a:ext>
            </a:extLst>
          </p:cNvPr>
          <p:cNvSpPr/>
          <p:nvPr/>
        </p:nvSpPr>
        <p:spPr>
          <a:xfrm>
            <a:off x="392860" y="3541020"/>
            <a:ext cx="3404077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dirty="0"/>
              <a:t>출력형태를 눌러서 </a:t>
            </a:r>
            <a:endParaRPr lang="en-US" altLang="ko-KR" sz="1800" dirty="0"/>
          </a:p>
          <a:p>
            <a:pPr algn="l">
              <a:lnSpc>
                <a:spcPct val="150000"/>
              </a:lnSpc>
            </a:pPr>
            <a:r>
              <a:rPr lang="en-US" altLang="ko-KR" sz="1800" dirty="0"/>
              <a:t>‘AVI’</a:t>
            </a:r>
            <a:r>
              <a:rPr lang="ko-KR" altLang="en-US" sz="1800" dirty="0"/>
              <a:t>형태로 변환 </a:t>
            </a:r>
            <a:r>
              <a:rPr lang="en-US" altLang="ko-KR" sz="1800" dirty="0"/>
              <a:t>&gt; </a:t>
            </a:r>
            <a:r>
              <a:rPr lang="ko-KR" altLang="en-US" sz="1800" dirty="0"/>
              <a:t>확인 </a:t>
            </a:r>
            <a:endParaRPr lang="en-US" altLang="ko-KR" sz="1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플래시</a:t>
            </a:r>
            <a:r>
              <a:rPr lang="en-US" altLang="ko-KR" sz="1800" dirty="0"/>
              <a:t>, WMV </a:t>
            </a:r>
            <a:r>
              <a:rPr lang="ko-KR" altLang="en-US" sz="1800" dirty="0"/>
              <a:t>등 </a:t>
            </a:r>
            <a:endParaRPr lang="en-US" altLang="ko-KR" sz="1800" dirty="0"/>
          </a:p>
          <a:p>
            <a:pPr algn="l">
              <a:lnSpc>
                <a:spcPct val="150000"/>
              </a:lnSpc>
            </a:pPr>
            <a:r>
              <a:rPr lang="en-US" altLang="ko-KR" sz="1800" dirty="0"/>
              <a:t>    </a:t>
            </a:r>
            <a:r>
              <a:rPr lang="ko-KR" altLang="en-US" sz="1800" dirty="0"/>
              <a:t>다양한 형태 변환 가능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9DCF5B-ABA3-48E6-95DA-DE2A21D41F44}"/>
              </a:ext>
            </a:extLst>
          </p:cNvPr>
          <p:cNvSpPr/>
          <p:nvPr/>
        </p:nvSpPr>
        <p:spPr>
          <a:xfrm>
            <a:off x="4038939" y="1400877"/>
            <a:ext cx="4295164" cy="4698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F58C64-7BBD-4F98-97E1-F72EDEAC22F7}"/>
              </a:ext>
            </a:extLst>
          </p:cNvPr>
          <p:cNvSpPr/>
          <p:nvPr/>
        </p:nvSpPr>
        <p:spPr>
          <a:xfrm>
            <a:off x="6566263" y="5933688"/>
            <a:ext cx="996599" cy="4698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1F5EB8-F083-4444-A1E7-65BC84C2EBC9}"/>
              </a:ext>
            </a:extLst>
          </p:cNvPr>
          <p:cNvSpPr/>
          <p:nvPr/>
        </p:nvSpPr>
        <p:spPr>
          <a:xfrm>
            <a:off x="2127505" y="2245747"/>
            <a:ext cx="48763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①</a:t>
            </a:r>
            <a:endParaRPr lang="ko-KR" altLang="en-US" sz="2400" dirty="0">
              <a:solidFill>
                <a:srgbClr val="FF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B6B930-4C02-4168-BF62-92BE696C77B9}"/>
              </a:ext>
            </a:extLst>
          </p:cNvPr>
          <p:cNvSpPr/>
          <p:nvPr/>
        </p:nvSpPr>
        <p:spPr>
          <a:xfrm>
            <a:off x="3438048" y="1454250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②</a:t>
            </a:r>
            <a:endParaRPr lang="ko-KR" altLang="en-US" sz="2400" dirty="0">
              <a:solidFill>
                <a:srgbClr val="FF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70334E-86F9-4AC6-97D3-C02F7C9EE386}"/>
              </a:ext>
            </a:extLst>
          </p:cNvPr>
          <p:cNvSpPr/>
          <p:nvPr/>
        </p:nvSpPr>
        <p:spPr>
          <a:xfrm>
            <a:off x="6073820" y="5947443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③</a:t>
            </a:r>
            <a:endParaRPr lang="ko-KR" altLang="en-US" sz="2400" dirty="0">
              <a:solidFill>
                <a:srgbClr val="FF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CE4126-0139-4E0B-91A8-D821BFA80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4238">
            <a:off x="2419009" y="1931460"/>
            <a:ext cx="1172168" cy="5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곰믹스로</a:t>
            </a:r>
            <a:r>
              <a:rPr lang="ko-KR" altLang="en-US" dirty="0"/>
              <a:t> 영상 편집하기</a:t>
            </a:r>
            <a:r>
              <a:rPr lang="en-US" altLang="ko-KR" dirty="0"/>
              <a:t>-</a:t>
            </a:r>
            <a:r>
              <a:rPr lang="ko-KR" altLang="en-US" dirty="0"/>
              <a:t> 저장하기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4915" y="1489166"/>
            <a:ext cx="3492427" cy="43434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/>
              <a:t>14. ‘</a:t>
            </a:r>
            <a:r>
              <a:rPr lang="ko-KR" altLang="en-US" sz="2000" b="1" dirty="0"/>
              <a:t>동영상</a:t>
            </a:r>
            <a:r>
              <a:rPr lang="en-US" altLang="ko-KR" sz="2000" b="1" dirty="0"/>
              <a:t>’ </a:t>
            </a:r>
            <a:r>
              <a:rPr lang="ko-KR" altLang="en-US" sz="2000" b="1" dirty="0"/>
              <a:t>파일로 저장 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CA3497A-74FA-4274-8C45-1D12424E002A}"/>
              </a:ext>
            </a:extLst>
          </p:cNvPr>
          <p:cNvGrpSpPr/>
          <p:nvPr/>
        </p:nvGrpSpPr>
        <p:grpSpPr>
          <a:xfrm>
            <a:off x="1040255" y="2400074"/>
            <a:ext cx="3825069" cy="511392"/>
            <a:chOff x="843365" y="2176398"/>
            <a:chExt cx="3825069" cy="5113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E6D173-35F9-4F7B-9E72-D5ADFEFF2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365" y="2189734"/>
              <a:ext cx="3825069" cy="49805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417163" y="2176398"/>
              <a:ext cx="1247600" cy="46986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F44BDE-83AC-4259-A611-AE2AFAD0A0BA}"/>
              </a:ext>
            </a:extLst>
          </p:cNvPr>
          <p:cNvSpPr/>
          <p:nvPr/>
        </p:nvSpPr>
        <p:spPr>
          <a:xfrm>
            <a:off x="923108" y="1887802"/>
            <a:ext cx="7062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/>
              <a:t>인코딩 시작을 누르고 저장경로</a:t>
            </a:r>
            <a:r>
              <a:rPr lang="en-US" altLang="ko-KR" sz="1800" dirty="0"/>
              <a:t>, </a:t>
            </a:r>
            <a:r>
              <a:rPr lang="ko-KR" altLang="en-US" sz="1800" dirty="0"/>
              <a:t>파일이름 설정 후 인코딩 시작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954C4F-5AB3-49C3-9DE3-C6BD199E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641" y="3089512"/>
            <a:ext cx="5498083" cy="33199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47C785-628A-4890-9B7E-C9E8D2356D9A}"/>
              </a:ext>
            </a:extLst>
          </p:cNvPr>
          <p:cNvSpPr/>
          <p:nvPr/>
        </p:nvSpPr>
        <p:spPr>
          <a:xfrm>
            <a:off x="5947955" y="5904411"/>
            <a:ext cx="1463039" cy="4354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F57AF1-A5B7-4A60-B782-C939E70A25B8}"/>
              </a:ext>
            </a:extLst>
          </p:cNvPr>
          <p:cNvSpPr/>
          <p:nvPr/>
        </p:nvSpPr>
        <p:spPr>
          <a:xfrm>
            <a:off x="3344091" y="4249783"/>
            <a:ext cx="4833257" cy="8222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0F4F30-55A4-42BD-A33F-5521EC8FC4CF}"/>
              </a:ext>
            </a:extLst>
          </p:cNvPr>
          <p:cNvSpPr/>
          <p:nvPr/>
        </p:nvSpPr>
        <p:spPr>
          <a:xfrm>
            <a:off x="4852035" y="2413410"/>
            <a:ext cx="48763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①</a:t>
            </a:r>
            <a:endParaRPr lang="ko-KR" altLang="en-US" sz="2400" dirty="0">
              <a:solidFill>
                <a:srgbClr val="FF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BD19B3-A822-4A16-9FC0-807FC2828BF4}"/>
              </a:ext>
            </a:extLst>
          </p:cNvPr>
          <p:cNvSpPr/>
          <p:nvPr/>
        </p:nvSpPr>
        <p:spPr>
          <a:xfrm>
            <a:off x="8177348" y="4430075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②</a:t>
            </a:r>
            <a:endParaRPr lang="ko-KR" altLang="en-US" sz="2400" dirty="0">
              <a:solidFill>
                <a:srgbClr val="FF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E4DA5E-3BB1-4D8F-A85B-0375DB06EF04}"/>
              </a:ext>
            </a:extLst>
          </p:cNvPr>
          <p:cNvSpPr/>
          <p:nvPr/>
        </p:nvSpPr>
        <p:spPr>
          <a:xfrm>
            <a:off x="5455512" y="5904411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③</a:t>
            </a:r>
            <a:endParaRPr lang="ko-KR" altLang="en-US" sz="2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971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곰믹스로</a:t>
            </a:r>
            <a:r>
              <a:rPr lang="ko-KR" altLang="en-US" dirty="0"/>
              <a:t> 영상 편집하기</a:t>
            </a:r>
            <a:r>
              <a:rPr lang="en-US" altLang="ko-KR" dirty="0"/>
              <a:t>-</a:t>
            </a:r>
            <a:r>
              <a:rPr lang="ko-KR" altLang="en-US" dirty="0"/>
              <a:t> 저장하기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15. </a:t>
            </a:r>
            <a:r>
              <a:rPr lang="ko-KR" altLang="en-US" dirty="0" err="1"/>
              <a:t>인코딩</a:t>
            </a:r>
            <a:r>
              <a:rPr lang="ko-KR" altLang="en-US" dirty="0"/>
              <a:t> 과정을 거치면</a:t>
            </a:r>
            <a:r>
              <a:rPr lang="en-US" altLang="ko-KR" dirty="0"/>
              <a:t>, </a:t>
            </a:r>
            <a:r>
              <a:rPr lang="ko-KR" altLang="en-US" dirty="0"/>
              <a:t>작업이 완료된다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D2C54-18AE-460D-8DD9-E59ED277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7" y="2077132"/>
            <a:ext cx="3142548" cy="38395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70DE8-4AA2-4717-B304-9F5A6875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464" y="2077132"/>
            <a:ext cx="3062835" cy="3839534"/>
          </a:xfrm>
          <a:prstGeom prst="rect">
            <a:avLst/>
          </a:prstGeom>
        </p:spPr>
      </p:pic>
      <p:pic>
        <p:nvPicPr>
          <p:cNvPr id="10" name="그림 9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577891BB-7411-4B8D-B6AD-626D761317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451" y="3465247"/>
            <a:ext cx="655317" cy="106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15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C3F9F2-4276-46E4-92B8-53234773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74" y="1382288"/>
            <a:ext cx="4251401" cy="52420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곰믹스로</a:t>
            </a:r>
            <a:r>
              <a:rPr lang="ko-KR" altLang="en-US" dirty="0"/>
              <a:t> 영상 편집하기 </a:t>
            </a:r>
            <a:r>
              <a:rPr lang="en-US" altLang="ko-KR" dirty="0"/>
              <a:t>– </a:t>
            </a:r>
            <a:r>
              <a:rPr lang="ko-KR" altLang="en-US" dirty="0"/>
              <a:t>기타 기능 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설정하기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0D660B-830A-4291-A7A0-164AFB49A42E}"/>
              </a:ext>
            </a:extLst>
          </p:cNvPr>
          <p:cNvSpPr/>
          <p:nvPr/>
        </p:nvSpPr>
        <p:spPr>
          <a:xfrm>
            <a:off x="719573" y="1761743"/>
            <a:ext cx="306852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dirty="0"/>
              <a:t>‘</a:t>
            </a:r>
            <a:r>
              <a:rPr lang="ko-KR" altLang="en-US" sz="1800" dirty="0"/>
              <a:t>설정하기</a:t>
            </a:r>
            <a:r>
              <a:rPr lang="en-US" altLang="ko-KR" sz="1800" dirty="0"/>
              <a:t>’</a:t>
            </a:r>
            <a:r>
              <a:rPr lang="ko-KR" altLang="en-US" sz="1800" dirty="0"/>
              <a:t>를 통하여 </a:t>
            </a:r>
            <a:endParaRPr lang="en-US" altLang="ko-KR" sz="1800" dirty="0"/>
          </a:p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다양한 초기 값 설정 가능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7923C5-CFB8-4E2F-90B5-561A45B15A7B}"/>
              </a:ext>
            </a:extLst>
          </p:cNvPr>
          <p:cNvGrpSpPr/>
          <p:nvPr/>
        </p:nvGrpSpPr>
        <p:grpSpPr>
          <a:xfrm>
            <a:off x="455612" y="3104562"/>
            <a:ext cx="3580583" cy="912776"/>
            <a:chOff x="951972" y="4585884"/>
            <a:chExt cx="3580583" cy="91277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01C908-01F8-453B-9277-5F50E762A46E}"/>
                </a:ext>
              </a:extLst>
            </p:cNvPr>
            <p:cNvGrpSpPr/>
            <p:nvPr/>
          </p:nvGrpSpPr>
          <p:grpSpPr>
            <a:xfrm>
              <a:off x="3030584" y="4585884"/>
              <a:ext cx="1501971" cy="912776"/>
              <a:chOff x="4177070" y="1747541"/>
              <a:chExt cx="1501971" cy="91277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/>
              <a:srcRect l="69617"/>
              <a:stretch/>
            </p:blipFill>
            <p:spPr>
              <a:xfrm>
                <a:off x="4177070" y="1774492"/>
                <a:ext cx="1501971" cy="885825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4504888" y="1747541"/>
                <a:ext cx="492336" cy="469863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6BBBA04-CDE5-480A-8F96-86F8ED626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952"/>
            <a:stretch/>
          </p:blipFill>
          <p:spPr>
            <a:xfrm>
              <a:off x="951972" y="4612835"/>
              <a:ext cx="2078612" cy="88582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6C6F871-CE48-4B9F-8197-775828AC6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9192">
            <a:off x="3106768" y="2642338"/>
            <a:ext cx="929794" cy="46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66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곰믹스로</a:t>
            </a:r>
            <a:r>
              <a:rPr lang="ko-KR" altLang="en-US" dirty="0"/>
              <a:t> 영상 편집하기 </a:t>
            </a:r>
            <a:r>
              <a:rPr lang="en-US" altLang="ko-KR" dirty="0"/>
              <a:t>– </a:t>
            </a:r>
            <a:r>
              <a:rPr lang="ko-KR" altLang="en-US" dirty="0"/>
              <a:t>기타 기능 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효과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ED7F-9C42-4EDE-8C6C-2B32C33031CD}"/>
              </a:ext>
            </a:extLst>
          </p:cNvPr>
          <p:cNvSpPr/>
          <p:nvPr/>
        </p:nvSpPr>
        <p:spPr>
          <a:xfrm>
            <a:off x="2652688" y="1316087"/>
            <a:ext cx="4998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이미지 추가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를 통한 스티커 효과 주기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192D42-073A-4D6C-87BF-39F1274CC318}"/>
              </a:ext>
            </a:extLst>
          </p:cNvPr>
          <p:cNvGrpSpPr/>
          <p:nvPr/>
        </p:nvGrpSpPr>
        <p:grpSpPr>
          <a:xfrm>
            <a:off x="666076" y="1823415"/>
            <a:ext cx="8169563" cy="4618093"/>
            <a:chOff x="761870" y="1901793"/>
            <a:chExt cx="8169563" cy="461809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611008-8522-47F5-AD37-AF9A5B8102E2}"/>
                </a:ext>
              </a:extLst>
            </p:cNvPr>
            <p:cNvGrpSpPr/>
            <p:nvPr/>
          </p:nvGrpSpPr>
          <p:grpSpPr>
            <a:xfrm>
              <a:off x="761870" y="1901793"/>
              <a:ext cx="5021119" cy="780714"/>
              <a:chOff x="743955" y="2064481"/>
              <a:chExt cx="5021119" cy="78071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2"/>
              <a:srcRect t="11866"/>
              <a:stretch/>
            </p:blipFill>
            <p:spPr>
              <a:xfrm>
                <a:off x="743955" y="2064481"/>
                <a:ext cx="4943475" cy="780714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4870735" y="2332396"/>
                <a:ext cx="894339" cy="469863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660CD54-4E8B-4484-893F-D93C84B50AF1}"/>
                </a:ext>
              </a:extLst>
            </p:cNvPr>
            <p:cNvSpPr/>
            <p:nvPr/>
          </p:nvSpPr>
          <p:spPr>
            <a:xfrm>
              <a:off x="5730425" y="2148533"/>
              <a:ext cx="4876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①</a:t>
              </a:r>
              <a:endParaRPr lang="ko-KR" altLang="en-US" sz="2400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03B37B0-F3CD-4E38-B06A-ED8309D4F02F}"/>
                </a:ext>
              </a:extLst>
            </p:cNvPr>
            <p:cNvGrpSpPr/>
            <p:nvPr/>
          </p:nvGrpSpPr>
          <p:grpSpPr>
            <a:xfrm>
              <a:off x="761870" y="2836290"/>
              <a:ext cx="8169563" cy="3683596"/>
              <a:chOff x="761870" y="2836290"/>
              <a:chExt cx="8169563" cy="368359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AA2D967-A3C7-4012-A3A7-9DF888ED95B6}"/>
                  </a:ext>
                </a:extLst>
              </p:cNvPr>
              <p:cNvGrpSpPr/>
              <p:nvPr/>
            </p:nvGrpSpPr>
            <p:grpSpPr>
              <a:xfrm>
                <a:off x="761870" y="2836290"/>
                <a:ext cx="7620260" cy="3683596"/>
                <a:chOff x="1932675" y="3309937"/>
                <a:chExt cx="4775692" cy="2308546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286" r="67711"/>
                <a:stretch/>
              </p:blipFill>
              <p:spPr>
                <a:xfrm>
                  <a:off x="2455817" y="3309937"/>
                  <a:ext cx="661852" cy="2308546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D17C3EF8-C758-4BBD-B9D7-8D790613AE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157"/>
                <a:stretch/>
              </p:blipFill>
              <p:spPr>
                <a:xfrm>
                  <a:off x="3117669" y="3309937"/>
                  <a:ext cx="3590698" cy="2308546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803673D5-DA7C-4E9A-949C-6F8F64B5BF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92884"/>
                <a:stretch/>
              </p:blipFill>
              <p:spPr>
                <a:xfrm>
                  <a:off x="1932675" y="3309937"/>
                  <a:ext cx="523142" cy="2308546"/>
                </a:xfrm>
                <a:prstGeom prst="rect">
                  <a:avLst/>
                </a:prstGeom>
              </p:spPr>
            </p:pic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31E9829-F4E7-492E-889A-E96B41FBFC7B}"/>
                  </a:ext>
                </a:extLst>
              </p:cNvPr>
              <p:cNvSpPr/>
              <p:nvPr/>
            </p:nvSpPr>
            <p:spPr>
              <a:xfrm>
                <a:off x="7599655" y="3828690"/>
                <a:ext cx="894339" cy="469863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CE12330-404D-4605-A164-117D710948EB}"/>
                  </a:ext>
                </a:extLst>
              </p:cNvPr>
              <p:cNvSpPr/>
              <p:nvPr/>
            </p:nvSpPr>
            <p:spPr>
              <a:xfrm>
                <a:off x="6662056" y="4641669"/>
                <a:ext cx="670561" cy="388405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F073146-4793-4D13-8665-7EA2FE4170C0}"/>
                  </a:ext>
                </a:extLst>
              </p:cNvPr>
              <p:cNvSpPr/>
              <p:nvPr/>
            </p:nvSpPr>
            <p:spPr>
              <a:xfrm>
                <a:off x="6444343" y="4979561"/>
                <a:ext cx="1643747" cy="733262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F4FCEA59-574B-4169-9BE7-0A032F03A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3297" y="5750108"/>
                <a:ext cx="888274" cy="318868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86CE054-235E-45D4-84D3-915CAC511BB8}"/>
                  </a:ext>
                </a:extLst>
              </p:cNvPr>
              <p:cNvSpPr/>
              <p:nvPr/>
            </p:nvSpPr>
            <p:spPr>
              <a:xfrm>
                <a:off x="3622928" y="6050023"/>
                <a:ext cx="1358375" cy="469863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8E3108E-23C1-4C71-9FAA-8B8D39DB1CB2}"/>
                  </a:ext>
                </a:extLst>
              </p:cNvPr>
              <p:cNvSpPr/>
              <p:nvPr/>
            </p:nvSpPr>
            <p:spPr>
              <a:xfrm>
                <a:off x="5974242" y="6050023"/>
                <a:ext cx="1358375" cy="469863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FB23EC5-1727-4435-9BC4-55D72C2E63F9}"/>
                  </a:ext>
                </a:extLst>
              </p:cNvPr>
              <p:cNvSpPr/>
              <p:nvPr/>
            </p:nvSpPr>
            <p:spPr>
              <a:xfrm>
                <a:off x="8438990" y="3815607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400" b="1" dirty="0">
                    <a:solidFill>
                      <a:srgbClr val="FF0000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②</a:t>
                </a:r>
                <a:endParaRPr lang="ko-KR" altLang="en-US" sz="2400" dirty="0">
                  <a:solidFill>
                    <a:srgbClr val="FF0000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C476CCE-49EB-426C-A710-5D3E0517A437}"/>
                  </a:ext>
                </a:extLst>
              </p:cNvPr>
              <p:cNvSpPr/>
              <p:nvPr/>
            </p:nvSpPr>
            <p:spPr>
              <a:xfrm>
                <a:off x="6217150" y="4406788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③</a:t>
                </a:r>
                <a:endParaRPr lang="ko-KR" altLang="en-US" sz="2400" dirty="0">
                  <a:solidFill>
                    <a:schemeClr val="bg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41238F2-E17F-4E9C-B5E6-1AE18057F435}"/>
                  </a:ext>
                </a:extLst>
              </p:cNvPr>
              <p:cNvSpPr/>
              <p:nvPr/>
            </p:nvSpPr>
            <p:spPr>
              <a:xfrm>
                <a:off x="5974242" y="5078448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④</a:t>
                </a:r>
                <a:endParaRPr lang="ko-KR" altLang="en-US" sz="2400" dirty="0">
                  <a:solidFill>
                    <a:schemeClr val="bg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F3A602A-B0EF-4C54-92CB-5520C722B980}"/>
                  </a:ext>
                </a:extLst>
              </p:cNvPr>
              <p:cNvSpPr/>
              <p:nvPr/>
            </p:nvSpPr>
            <p:spPr>
              <a:xfrm>
                <a:off x="3108854" y="6017337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⑤</a:t>
                </a:r>
                <a:endParaRPr lang="ko-KR" altLang="en-US" sz="2400" dirty="0">
                  <a:solidFill>
                    <a:schemeClr val="bg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8930D3B-C1A6-4394-906A-DAD4BB4E4D9E}"/>
                  </a:ext>
                </a:extLst>
              </p:cNvPr>
              <p:cNvSpPr/>
              <p:nvPr/>
            </p:nvSpPr>
            <p:spPr>
              <a:xfrm>
                <a:off x="5508080" y="5842049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⑥</a:t>
                </a:r>
                <a:endParaRPr lang="ko-KR" altLang="en-US" sz="2400" dirty="0">
                  <a:solidFill>
                    <a:schemeClr val="bg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5523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곰믹스로</a:t>
            </a:r>
            <a:r>
              <a:rPr lang="ko-KR" altLang="en-US" dirty="0"/>
              <a:t> 영상 편집하기 </a:t>
            </a:r>
            <a:r>
              <a:rPr lang="en-US" altLang="ko-KR" dirty="0"/>
              <a:t>– </a:t>
            </a:r>
            <a:r>
              <a:rPr lang="ko-KR" altLang="en-US" dirty="0"/>
              <a:t>기타 기능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오디오 편집하기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B15BE9-D38F-4A3E-AEC9-EC489292AB3B}"/>
              </a:ext>
            </a:extLst>
          </p:cNvPr>
          <p:cNvSpPr/>
          <p:nvPr/>
        </p:nvSpPr>
        <p:spPr>
          <a:xfrm>
            <a:off x="3227159" y="1319104"/>
            <a:ext cx="6091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2000" b="1" dirty="0">
                <a:solidFill>
                  <a:srgbClr val="002060"/>
                </a:solidFill>
              </a:rPr>
              <a:t>‘</a:t>
            </a:r>
            <a:r>
              <a:rPr lang="ko-KR" altLang="en-US" sz="2000" b="1" dirty="0">
                <a:solidFill>
                  <a:srgbClr val="002060"/>
                </a:solidFill>
              </a:rPr>
              <a:t>선택된 오디오 편집</a:t>
            </a:r>
            <a:r>
              <a:rPr lang="en-US" altLang="ko-KR" sz="2000" b="1" dirty="0">
                <a:solidFill>
                  <a:srgbClr val="002060"/>
                </a:solidFill>
              </a:rPr>
              <a:t>’ &gt; [</a:t>
            </a:r>
            <a:r>
              <a:rPr lang="ko-KR" altLang="en-US" sz="2000" b="1" dirty="0">
                <a:solidFill>
                  <a:srgbClr val="002060"/>
                </a:solidFill>
              </a:rPr>
              <a:t>편집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B8A1D6-E6C5-4512-940E-DD7F3D4A627F}"/>
              </a:ext>
            </a:extLst>
          </p:cNvPr>
          <p:cNvGrpSpPr/>
          <p:nvPr/>
        </p:nvGrpSpPr>
        <p:grpSpPr>
          <a:xfrm>
            <a:off x="1227137" y="2154434"/>
            <a:ext cx="4478994" cy="982646"/>
            <a:chOff x="607686" y="2420941"/>
            <a:chExt cx="4478994" cy="9826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0691913-E8D7-42B7-936D-63629653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2680" y="2832087"/>
              <a:ext cx="1524000" cy="571500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4ADF9BC-5231-46F9-8CF9-425560A5DB9E}"/>
                </a:ext>
              </a:extLst>
            </p:cNvPr>
            <p:cNvGrpSpPr/>
            <p:nvPr/>
          </p:nvGrpSpPr>
          <p:grpSpPr>
            <a:xfrm>
              <a:off x="607686" y="2420941"/>
              <a:ext cx="4286250" cy="462980"/>
              <a:chOff x="3482612" y="3619515"/>
              <a:chExt cx="4286250" cy="46298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E3F89B5-B916-4400-9FB1-AB8A43713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2612" y="3658145"/>
                <a:ext cx="4286250" cy="342900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6437606" y="3619515"/>
                <a:ext cx="477000" cy="46298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A2D57C-BB7C-4040-B82E-4C29F056DEAA}"/>
                </a:ext>
              </a:extLst>
            </p:cNvPr>
            <p:cNvSpPr/>
            <p:nvPr/>
          </p:nvSpPr>
          <p:spPr>
            <a:xfrm>
              <a:off x="3512808" y="2736864"/>
              <a:ext cx="1573872" cy="4629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FB5591B-4E61-4296-8907-4C132A7B7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37" y="3186628"/>
            <a:ext cx="6689725" cy="34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0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곰믹스로</a:t>
            </a:r>
            <a:r>
              <a:rPr lang="ko-KR" altLang="en-US" dirty="0"/>
              <a:t> 영상 편집하기 </a:t>
            </a:r>
            <a:r>
              <a:rPr lang="en-US" altLang="ko-KR" dirty="0"/>
              <a:t>– </a:t>
            </a:r>
            <a:r>
              <a:rPr lang="ko-KR" altLang="en-US" dirty="0"/>
              <a:t>기타 기능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오디오 편집하기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B15BE9-D38F-4A3E-AEC9-EC489292AB3B}"/>
              </a:ext>
            </a:extLst>
          </p:cNvPr>
          <p:cNvSpPr/>
          <p:nvPr/>
        </p:nvSpPr>
        <p:spPr>
          <a:xfrm>
            <a:off x="863059" y="1711431"/>
            <a:ext cx="6091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페이드인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‘ ‘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페이드아웃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’ ‘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시작시간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’,’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끝 시간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‘ 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등 설정 가능 </a:t>
            </a:r>
            <a:endParaRPr lang="en-US" altLang="ko-KR" sz="1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38E823-4740-42B6-A4C3-764C9E238C44}"/>
              </a:ext>
            </a:extLst>
          </p:cNvPr>
          <p:cNvGrpSpPr/>
          <p:nvPr/>
        </p:nvGrpSpPr>
        <p:grpSpPr>
          <a:xfrm>
            <a:off x="863059" y="2236975"/>
            <a:ext cx="7417882" cy="3751898"/>
            <a:chOff x="548641" y="1865324"/>
            <a:chExt cx="7417882" cy="375189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F33338E-6BDC-4514-8FED-8F64E4F7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1" y="1866890"/>
              <a:ext cx="3692706" cy="31187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A4185B1-06B9-4889-9DE4-091CF87D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962" y="1865324"/>
              <a:ext cx="3694561" cy="312035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DB5276F-9DB7-4F36-930B-C50097561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093" y="5134848"/>
              <a:ext cx="7404430" cy="482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38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유투브 동영상 다운로드하기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8788" y="1497873"/>
            <a:ext cx="8229600" cy="4326057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/>
              <a:t>* </a:t>
            </a:r>
            <a:r>
              <a:rPr lang="ko-KR" altLang="en-US" sz="2000" b="1" dirty="0"/>
              <a:t>지난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시간에 만든 동영상에서 </a:t>
            </a:r>
            <a:r>
              <a:rPr lang="en-US" altLang="ko-KR" sz="2000" b="1" dirty="0"/>
              <a:t>BGM</a:t>
            </a:r>
            <a:r>
              <a:rPr lang="ko-KR" altLang="en-US" sz="2000" b="1" dirty="0"/>
              <a:t>을 변경</a:t>
            </a:r>
            <a:endParaRPr lang="en-US" altLang="ko-KR" sz="2000" b="1" dirty="0"/>
          </a:p>
          <a:p>
            <a:pPr lvl="1"/>
            <a:r>
              <a:rPr lang="ko-KR" altLang="en-US" sz="1800" b="1" dirty="0">
                <a:solidFill>
                  <a:srgbClr val="002060"/>
                </a:solidFill>
              </a:rPr>
              <a:t>제목 부분의 </a:t>
            </a:r>
            <a:r>
              <a:rPr lang="en-US" altLang="ko-KR" sz="1800" b="1" dirty="0">
                <a:solidFill>
                  <a:srgbClr val="002060"/>
                </a:solidFill>
              </a:rPr>
              <a:t>BGM: Imperial March(</a:t>
            </a:r>
            <a:r>
              <a:rPr lang="en-US" altLang="ko-KR" sz="1800" b="1" dirty="0" err="1">
                <a:solidFill>
                  <a:srgbClr val="002060"/>
                </a:solidFill>
              </a:rPr>
              <a:t>Kuricorder</a:t>
            </a:r>
            <a:r>
              <a:rPr lang="en-US" altLang="ko-KR" sz="1800" b="1" dirty="0">
                <a:solidFill>
                  <a:srgbClr val="002060"/>
                </a:solidFill>
              </a:rPr>
              <a:t> Quartet)</a:t>
            </a:r>
          </a:p>
          <a:p>
            <a:pPr lvl="1"/>
            <a:r>
              <a:rPr lang="ko-KR" altLang="en-US" sz="1800" b="1" dirty="0">
                <a:solidFill>
                  <a:srgbClr val="002060"/>
                </a:solidFill>
              </a:rPr>
              <a:t>메인</a:t>
            </a:r>
            <a:r>
              <a:rPr lang="en-US" altLang="ko-KR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</a:rPr>
              <a:t>부분의 </a:t>
            </a:r>
            <a:r>
              <a:rPr lang="en-US" altLang="ko-KR" sz="1800" b="1" dirty="0">
                <a:solidFill>
                  <a:srgbClr val="002060"/>
                </a:solidFill>
              </a:rPr>
              <a:t>BGM:</a:t>
            </a:r>
            <a:r>
              <a:rPr lang="ko-KR" altLang="en-US" sz="1800" b="1" dirty="0">
                <a:solidFill>
                  <a:srgbClr val="002060"/>
                </a:solidFill>
              </a:rPr>
              <a:t> 할아버지의 </a:t>
            </a:r>
            <a:r>
              <a:rPr lang="en-US" altLang="ko-KR" sz="1800" b="1" dirty="0">
                <a:solidFill>
                  <a:srgbClr val="002060"/>
                </a:solidFill>
              </a:rPr>
              <a:t>11</a:t>
            </a:r>
            <a:r>
              <a:rPr lang="ko-KR" altLang="en-US" sz="1800" b="1" dirty="0">
                <a:solidFill>
                  <a:srgbClr val="002060"/>
                </a:solidFill>
              </a:rPr>
              <a:t>개월</a:t>
            </a:r>
            <a:r>
              <a:rPr lang="en-US" altLang="ko-KR" sz="1800" b="1" dirty="0">
                <a:solidFill>
                  <a:srgbClr val="002060"/>
                </a:solidFill>
              </a:rPr>
              <a:t>(</a:t>
            </a:r>
            <a:r>
              <a:rPr lang="en-US" altLang="ko-KR" sz="1800" b="1" dirty="0" err="1">
                <a:solidFill>
                  <a:srgbClr val="002060"/>
                </a:solidFill>
              </a:rPr>
              <a:t>Kuricorder</a:t>
            </a:r>
            <a:r>
              <a:rPr lang="en-US" altLang="ko-KR" sz="1800" b="1" dirty="0">
                <a:solidFill>
                  <a:srgbClr val="002060"/>
                </a:solidFill>
              </a:rPr>
              <a:t> Quartet) </a:t>
            </a:r>
          </a:p>
          <a:p>
            <a:pPr lvl="1"/>
            <a:endParaRPr lang="en-US" altLang="ko-KR" sz="1600" dirty="0"/>
          </a:p>
          <a:p>
            <a:pPr marL="0" indent="0">
              <a:buNone/>
            </a:pPr>
            <a:r>
              <a:rPr lang="en-US" altLang="ko-KR" sz="2000" b="1" dirty="0"/>
              <a:t>* </a:t>
            </a:r>
            <a:r>
              <a:rPr lang="ko-KR" altLang="en-US" sz="2000" b="1" dirty="0"/>
              <a:t>변경할 </a:t>
            </a:r>
            <a:r>
              <a:rPr lang="en-US" altLang="ko-KR" sz="2000" b="1" dirty="0"/>
              <a:t>BGM</a:t>
            </a:r>
            <a:r>
              <a:rPr lang="ko-KR" altLang="en-US" sz="2000" b="1" dirty="0"/>
              <a:t>을 찾기 위해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유투브에 접속하여 음악을 찾기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1800" dirty="0"/>
              <a:t>     - </a:t>
            </a:r>
            <a:r>
              <a:rPr lang="ko-KR" altLang="en-US" sz="1800" dirty="0"/>
              <a:t>유투브는 </a:t>
            </a:r>
            <a:r>
              <a:rPr lang="en-US" altLang="ko-KR" sz="1800" dirty="0"/>
              <a:t>Internet Explorer</a:t>
            </a:r>
            <a:r>
              <a:rPr lang="ko-KR" altLang="en-US" sz="1800" dirty="0"/>
              <a:t>가 아닌</a:t>
            </a:r>
            <a:r>
              <a:rPr lang="en-US" altLang="ko-KR" sz="1800" dirty="0"/>
              <a:t>, </a:t>
            </a:r>
            <a:r>
              <a:rPr lang="en-US" altLang="ko-KR" sz="1800" b="1" dirty="0"/>
              <a:t>Chrome</a:t>
            </a:r>
            <a:r>
              <a:rPr lang="ko-KR" altLang="en-US" sz="1800" b="1" dirty="0"/>
              <a:t>으로 접속해야 원활히</a:t>
            </a:r>
            <a:br>
              <a:rPr lang="en-US" altLang="ko-KR" sz="1800" b="1" dirty="0"/>
            </a:br>
            <a:r>
              <a:rPr lang="en-US" altLang="ko-KR" sz="1800" b="1" dirty="0"/>
              <a:t>        </a:t>
            </a:r>
            <a:r>
              <a:rPr lang="ko-KR" altLang="en-US" sz="1800" b="1" dirty="0"/>
              <a:t>이용할 수 있음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b="1" dirty="0">
                <a:solidFill>
                  <a:srgbClr val="0070C0"/>
                </a:solidFill>
              </a:rPr>
              <a:t>저작권에 유의하자</a:t>
            </a:r>
            <a:r>
              <a:rPr lang="en-US" altLang="ko-KR" b="1" dirty="0">
                <a:solidFill>
                  <a:srgbClr val="0070C0"/>
                </a:solidFill>
              </a:rPr>
              <a:t>!</a:t>
            </a:r>
          </a:p>
          <a:p>
            <a:pPr lvl="1"/>
            <a:r>
              <a:rPr lang="ko-KR" altLang="en-US" sz="1800" dirty="0"/>
              <a:t>수업시간에 이용한 이미지</a:t>
            </a:r>
            <a:r>
              <a:rPr lang="en-US" altLang="ko-KR" sz="1800" dirty="0"/>
              <a:t>, </a:t>
            </a:r>
            <a:r>
              <a:rPr lang="ko-KR" altLang="en-US" sz="1800" dirty="0"/>
              <a:t>영상 등은 교육적 목적으로서</a:t>
            </a:r>
            <a:r>
              <a:rPr lang="en-US" altLang="ko-KR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출처는 명시하지 않되</a:t>
            </a:r>
            <a:r>
              <a:rPr lang="en-US" altLang="ko-KR" sz="1800" dirty="0"/>
              <a:t>, </a:t>
            </a:r>
            <a:r>
              <a:rPr lang="ko-KR" altLang="en-US" sz="1800" dirty="0"/>
              <a:t>저작권의 문제가 없도록 수업과 관련된 범위 내에서만 사용하자</a:t>
            </a:r>
            <a:endParaRPr lang="en-US" altLang="ko-KR" sz="1800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641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팀과제</a:t>
            </a:r>
            <a:r>
              <a:rPr lang="ko-KR" altLang="en-US" dirty="0"/>
              <a:t> 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팀과제</a:t>
            </a:r>
            <a:endParaRPr lang="en-US" altLang="ko-KR" dirty="0"/>
          </a:p>
          <a:p>
            <a:pPr lvl="1"/>
            <a:r>
              <a:rPr lang="ko-KR" altLang="en-US" dirty="0"/>
              <a:t>가천대에서 </a:t>
            </a:r>
            <a:r>
              <a:rPr lang="en-US" altLang="ko-KR" dirty="0"/>
              <a:t>OO</a:t>
            </a:r>
            <a:r>
              <a:rPr lang="ko-KR" altLang="en-US" dirty="0"/>
              <a:t>으로 산다는 것은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대학생활</a:t>
            </a:r>
            <a:r>
              <a:rPr lang="en-US" altLang="ko-KR" dirty="0"/>
              <a:t>, </a:t>
            </a:r>
            <a:r>
              <a:rPr lang="ko-KR" altLang="en-US" dirty="0"/>
              <a:t>비전</a:t>
            </a:r>
            <a:r>
              <a:rPr lang="en-US" altLang="ko-KR" dirty="0"/>
              <a:t>, </a:t>
            </a:r>
            <a:r>
              <a:rPr lang="ko-KR" altLang="en-US" dirty="0"/>
              <a:t>전공과 연계된 활동</a:t>
            </a:r>
            <a:endParaRPr lang="en-US" altLang="ko-KR" dirty="0"/>
          </a:p>
          <a:p>
            <a:pPr lvl="2"/>
            <a:r>
              <a:rPr lang="ko-KR" altLang="en-US" dirty="0"/>
              <a:t>형식</a:t>
            </a:r>
            <a:r>
              <a:rPr lang="en-US" altLang="ko-KR" dirty="0"/>
              <a:t>: </a:t>
            </a:r>
            <a:r>
              <a:rPr lang="ko-KR" altLang="en-US" dirty="0"/>
              <a:t>광고</a:t>
            </a:r>
            <a:r>
              <a:rPr lang="en-US" altLang="ko-KR" dirty="0"/>
              <a:t>, </a:t>
            </a: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다큐멘터리 등</a:t>
            </a:r>
            <a:endParaRPr lang="en-US" altLang="ko-KR" dirty="0"/>
          </a:p>
          <a:p>
            <a:pPr lvl="2"/>
            <a:r>
              <a:rPr lang="ko-KR" altLang="en-US" dirty="0"/>
              <a:t>필수요소</a:t>
            </a:r>
            <a:r>
              <a:rPr lang="en-US" altLang="ko-KR" dirty="0"/>
              <a:t>: </a:t>
            </a:r>
            <a:r>
              <a:rPr lang="ko-KR" altLang="en-US" dirty="0"/>
              <a:t>수업시간에 배운 내용</a:t>
            </a:r>
            <a:r>
              <a:rPr lang="en-US" altLang="ko-KR" dirty="0"/>
              <a:t> </a:t>
            </a:r>
            <a:r>
              <a:rPr lang="ko-KR" altLang="en-US" dirty="0"/>
              <a:t>응용</a:t>
            </a:r>
            <a:r>
              <a:rPr lang="en-US" altLang="ko-KR" dirty="0"/>
              <a:t>, </a:t>
            </a:r>
            <a:r>
              <a:rPr lang="ko-KR" altLang="en-US" dirty="0"/>
              <a:t>팀이 직접 촬영한 동영상 클립 포함 등</a:t>
            </a:r>
            <a:endParaRPr lang="en-US" altLang="ko-KR" dirty="0"/>
          </a:p>
          <a:p>
            <a:pPr lvl="2"/>
            <a:r>
              <a:rPr lang="ko-KR" altLang="en-US" dirty="0"/>
              <a:t>길이</a:t>
            </a:r>
            <a:r>
              <a:rPr lang="en-US" altLang="ko-KR" dirty="0"/>
              <a:t>: 1</a:t>
            </a:r>
            <a:r>
              <a:rPr lang="ko-KR" altLang="en-US" dirty="0"/>
              <a:t>분 내외</a:t>
            </a:r>
            <a:endParaRPr lang="en-US" altLang="ko-KR" dirty="0"/>
          </a:p>
          <a:p>
            <a:pPr lvl="1"/>
            <a:r>
              <a:rPr lang="ko-KR" altLang="en-US" dirty="0"/>
              <a:t>발표</a:t>
            </a:r>
            <a:endParaRPr lang="en-US" altLang="ko-KR" dirty="0"/>
          </a:p>
          <a:p>
            <a:pPr lvl="2"/>
            <a:r>
              <a:rPr lang="ko-KR" altLang="en-US" dirty="0"/>
              <a:t>컨셉트</a:t>
            </a:r>
            <a:r>
              <a:rPr lang="en-US" altLang="ko-KR" dirty="0"/>
              <a:t>(</a:t>
            </a:r>
            <a:r>
              <a:rPr lang="ko-KR" altLang="en-US" dirty="0"/>
              <a:t>목적</a:t>
            </a:r>
            <a:r>
              <a:rPr lang="en-US" altLang="ko-KR" dirty="0"/>
              <a:t>, </a:t>
            </a:r>
            <a:r>
              <a:rPr lang="ko-KR" altLang="en-US" dirty="0"/>
              <a:t>의도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), </a:t>
            </a:r>
            <a:r>
              <a:rPr lang="ko-KR" altLang="en-US" dirty="0"/>
              <a:t>역할 분담</a:t>
            </a:r>
            <a:r>
              <a:rPr lang="en-US" altLang="ko-KR" dirty="0"/>
              <a:t>, </a:t>
            </a: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형식 등 소개</a:t>
            </a:r>
            <a:r>
              <a:rPr lang="en-US" altLang="ko-KR" dirty="0"/>
              <a:t>(</a:t>
            </a:r>
            <a:r>
              <a:rPr lang="ko-KR" altLang="en-US" dirty="0"/>
              <a:t>별도의 발표자료 없이 </a:t>
            </a:r>
            <a:r>
              <a:rPr lang="en-US" altLang="ko-KR" dirty="0"/>
              <a:t>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동영상 시연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477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r>
              <a:rPr lang="ko-KR" altLang="en-US" dirty="0"/>
              <a:t>유투브에서</a:t>
            </a:r>
            <a:r>
              <a:rPr lang="en-US" altLang="ko-KR" dirty="0"/>
              <a:t> </a:t>
            </a:r>
            <a:r>
              <a:rPr lang="ko-KR" altLang="en-US" dirty="0"/>
              <a:t>공개 음원 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3024" y="1253051"/>
            <a:ext cx="8545875" cy="4525962"/>
          </a:xfrm>
        </p:spPr>
        <p:txBody>
          <a:bodyPr/>
          <a:lstStyle/>
          <a:p>
            <a:r>
              <a:rPr lang="ko-KR" altLang="en-US" dirty="0"/>
              <a:t>유투브에서 저작권 문제 없는 음악 이용하기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     * </a:t>
            </a:r>
            <a:r>
              <a:rPr lang="ko-KR" altLang="en-US" sz="1800" dirty="0"/>
              <a:t>유투브는 크롬으로 접속해야 원활히 이용할 수 있음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800" dirty="0"/>
          </a:p>
          <a:p>
            <a:pPr lvl="1"/>
            <a:r>
              <a:rPr lang="ko-KR" altLang="en-US" dirty="0"/>
              <a:t>유투브에 로그인하여 오른쪽</a:t>
            </a:r>
            <a:r>
              <a:rPr lang="en-US" altLang="ko-KR" dirty="0"/>
              <a:t>  </a:t>
            </a:r>
            <a:r>
              <a:rPr lang="ko-KR" altLang="en-US" dirty="0"/>
              <a:t>상단의 이미지를 클릭하고 </a:t>
            </a:r>
            <a:r>
              <a:rPr lang="en-US" altLang="ko-KR" b="1" dirty="0">
                <a:solidFill>
                  <a:srgbClr val="002060"/>
                </a:solidFill>
              </a:rPr>
              <a:t>[YouTube </a:t>
            </a:r>
            <a:r>
              <a:rPr lang="ko-KR" altLang="en-US" b="1" dirty="0">
                <a:solidFill>
                  <a:srgbClr val="002060"/>
                </a:solidFill>
              </a:rPr>
              <a:t>스튜디오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베타</a:t>
            </a:r>
            <a:r>
              <a:rPr lang="en-US" altLang="ko-KR" b="1" dirty="0">
                <a:solidFill>
                  <a:srgbClr val="002060"/>
                </a:solidFill>
              </a:rPr>
              <a:t>)]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063941-B84D-429F-B30A-D996D720EB1A}"/>
              </a:ext>
            </a:extLst>
          </p:cNvPr>
          <p:cNvGrpSpPr/>
          <p:nvPr/>
        </p:nvGrpSpPr>
        <p:grpSpPr>
          <a:xfrm>
            <a:off x="1053815" y="3026236"/>
            <a:ext cx="6616350" cy="2659728"/>
            <a:chOff x="1053815" y="3026236"/>
            <a:chExt cx="6616350" cy="265972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F5A964-545B-4ACE-91FA-1F493F13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815" y="3026236"/>
              <a:ext cx="6616350" cy="2659728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7289800" y="3110478"/>
              <a:ext cx="380365" cy="34399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55962" y="4455827"/>
              <a:ext cx="2381438" cy="37054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21D8D82-CBBC-43A6-8598-EDD776953F81}"/>
                </a:ext>
              </a:extLst>
            </p:cNvPr>
            <p:cNvSpPr/>
            <p:nvPr/>
          </p:nvSpPr>
          <p:spPr>
            <a:xfrm>
              <a:off x="7364515" y="3501987"/>
              <a:ext cx="257073" cy="24846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F47D77A-1F6F-4CE6-B6AD-01CF0E02C79E}"/>
                </a:ext>
              </a:extLst>
            </p:cNvPr>
            <p:cNvSpPr/>
            <p:nvPr/>
          </p:nvSpPr>
          <p:spPr>
            <a:xfrm>
              <a:off x="7008863" y="4671611"/>
              <a:ext cx="257073" cy="24846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8793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r>
              <a:rPr lang="ko-KR" altLang="en-US" dirty="0" err="1"/>
              <a:t>유투브에서</a:t>
            </a:r>
            <a:r>
              <a:rPr lang="en-US" altLang="ko-KR" dirty="0"/>
              <a:t> </a:t>
            </a:r>
            <a:r>
              <a:rPr lang="ko-KR" altLang="en-US" dirty="0"/>
              <a:t>공개 음원 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7" y="1436913"/>
            <a:ext cx="8615543" cy="4387017"/>
          </a:xfrm>
        </p:spPr>
        <p:txBody>
          <a:bodyPr/>
          <a:lstStyle/>
          <a:p>
            <a:r>
              <a:rPr lang="en-US" altLang="ko-KR" sz="2000" dirty="0"/>
              <a:t>[</a:t>
            </a:r>
            <a:r>
              <a:rPr lang="ko-KR" altLang="en-US" sz="2000" dirty="0"/>
              <a:t>스튜디오</a:t>
            </a:r>
            <a:r>
              <a:rPr lang="en-US" altLang="ko-KR" sz="2000" dirty="0"/>
              <a:t>]</a:t>
            </a:r>
            <a:r>
              <a:rPr lang="ko-KR" altLang="en-US" sz="2000" dirty="0"/>
              <a:t>화면의 왼쪽 메뉴에서 </a:t>
            </a:r>
            <a:r>
              <a:rPr lang="en-US" altLang="ko-KR" sz="2000" b="1" dirty="0">
                <a:solidFill>
                  <a:srgbClr val="002060"/>
                </a:solidFill>
              </a:rPr>
              <a:t>[</a:t>
            </a:r>
            <a:r>
              <a:rPr lang="ko-KR" altLang="en-US" sz="2000" b="1" dirty="0" err="1">
                <a:solidFill>
                  <a:srgbClr val="002060"/>
                </a:solidFill>
              </a:rPr>
              <a:t>크리에이터</a:t>
            </a:r>
            <a:r>
              <a:rPr lang="ko-KR" altLang="en-US" sz="2000" b="1" dirty="0">
                <a:solidFill>
                  <a:srgbClr val="002060"/>
                </a:solidFill>
              </a:rPr>
              <a:t> 스튜디오 클래식</a:t>
            </a:r>
            <a:r>
              <a:rPr lang="en-US" altLang="ko-KR" sz="2000" b="1" dirty="0">
                <a:solidFill>
                  <a:srgbClr val="002060"/>
                </a:solidFill>
              </a:rPr>
              <a:t>]</a:t>
            </a:r>
            <a:r>
              <a:rPr lang="en-US" altLang="ko-KR" sz="2000" dirty="0"/>
              <a:t> </a:t>
            </a:r>
            <a:r>
              <a:rPr lang="ko-KR" altLang="en-US" sz="2000" dirty="0"/>
              <a:t>을 클릭한다</a:t>
            </a:r>
            <a:r>
              <a:rPr lang="en-US" altLang="ko-KR" sz="2000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F8A47F-C8D4-485C-A047-9FACCFE1761B}"/>
              </a:ext>
            </a:extLst>
          </p:cNvPr>
          <p:cNvGrpSpPr/>
          <p:nvPr/>
        </p:nvGrpSpPr>
        <p:grpSpPr>
          <a:xfrm>
            <a:off x="2119126" y="1970378"/>
            <a:ext cx="3993049" cy="3940669"/>
            <a:chOff x="1857868" y="2329570"/>
            <a:chExt cx="3993049" cy="39406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1311C38-D56C-4F08-8B44-0AFFEE52C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2004" flipV="1">
              <a:off x="1857868" y="5579632"/>
              <a:ext cx="1375483" cy="690607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D1AA1DA-9DD1-467F-9D13-DFCFB3386F3B}"/>
                </a:ext>
              </a:extLst>
            </p:cNvPr>
            <p:cNvGrpSpPr/>
            <p:nvPr/>
          </p:nvGrpSpPr>
          <p:grpSpPr>
            <a:xfrm>
              <a:off x="3293083" y="2329570"/>
              <a:ext cx="2557834" cy="3917212"/>
              <a:chOff x="3293083" y="2329570"/>
              <a:chExt cx="2557834" cy="391721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CEF3682-391B-4539-B2E3-8C20CF60BFA2}"/>
                  </a:ext>
                </a:extLst>
              </p:cNvPr>
              <p:cNvGrpSpPr/>
              <p:nvPr/>
            </p:nvGrpSpPr>
            <p:grpSpPr>
              <a:xfrm>
                <a:off x="3293083" y="4204875"/>
                <a:ext cx="2557834" cy="2041907"/>
                <a:chOff x="1848703" y="4029482"/>
                <a:chExt cx="2381438" cy="1901091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0E296AE8-A172-486B-B5A8-7936EC755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2019"/>
                <a:stretch/>
              </p:blipFill>
              <p:spPr>
                <a:xfrm>
                  <a:off x="1860368" y="4029482"/>
                  <a:ext cx="2369773" cy="1885406"/>
                </a:xfrm>
                <a:prstGeom prst="rect">
                  <a:avLst/>
                </a:prstGeom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23BC8FFF-DD2F-4FF5-9593-C72964A13295}"/>
                    </a:ext>
                  </a:extLst>
                </p:cNvPr>
                <p:cNvSpPr/>
                <p:nvPr/>
              </p:nvSpPr>
              <p:spPr>
                <a:xfrm>
                  <a:off x="1848703" y="5560031"/>
                  <a:ext cx="2381438" cy="370542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25C04E8-73A8-4B99-ABC9-D4A7E7B4D2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408"/>
              <a:stretch/>
            </p:blipFill>
            <p:spPr>
              <a:xfrm>
                <a:off x="3305612" y="2329570"/>
                <a:ext cx="2545305" cy="18820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49589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r>
              <a:rPr lang="ko-KR" altLang="en-US" dirty="0" err="1"/>
              <a:t>유투브에서</a:t>
            </a:r>
            <a:r>
              <a:rPr lang="en-US" altLang="ko-KR" dirty="0"/>
              <a:t> </a:t>
            </a:r>
            <a:r>
              <a:rPr lang="ko-KR" altLang="en-US" dirty="0"/>
              <a:t>공개 음원 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318325"/>
            <a:ext cx="8229600" cy="4505606"/>
          </a:xfrm>
        </p:spPr>
        <p:txBody>
          <a:bodyPr/>
          <a:lstStyle/>
          <a:p>
            <a:pPr lvl="1"/>
            <a:r>
              <a:rPr lang="en-US" altLang="ko-KR" b="1" dirty="0">
                <a:solidFill>
                  <a:srgbClr val="002060"/>
                </a:solidFill>
              </a:rPr>
              <a:t>[</a:t>
            </a:r>
            <a:r>
              <a:rPr lang="ko-KR" altLang="en-US" b="1" dirty="0">
                <a:solidFill>
                  <a:srgbClr val="002060"/>
                </a:solidFill>
              </a:rPr>
              <a:t>만들기</a:t>
            </a:r>
            <a:r>
              <a:rPr lang="en-US" altLang="ko-KR" b="1" dirty="0">
                <a:solidFill>
                  <a:srgbClr val="002060"/>
                </a:solidFill>
              </a:rPr>
              <a:t>]</a:t>
            </a:r>
            <a:r>
              <a:rPr lang="ko-KR" altLang="en-US" dirty="0"/>
              <a:t>를 클릭하면 </a:t>
            </a:r>
            <a:r>
              <a:rPr lang="en-US" altLang="ko-KR" b="1" dirty="0">
                <a:solidFill>
                  <a:srgbClr val="002060"/>
                </a:solidFill>
              </a:rPr>
              <a:t>[</a:t>
            </a:r>
            <a:r>
              <a:rPr lang="ko-KR" altLang="en-US" b="1" dirty="0">
                <a:solidFill>
                  <a:srgbClr val="002060"/>
                </a:solidFill>
              </a:rPr>
              <a:t>오디오 라이브러리</a:t>
            </a:r>
            <a:r>
              <a:rPr lang="en-US" altLang="ko-KR" b="1" dirty="0">
                <a:solidFill>
                  <a:srgbClr val="002060"/>
                </a:solidFill>
              </a:rPr>
              <a:t>]</a:t>
            </a:r>
            <a:r>
              <a:rPr lang="ko-KR" altLang="en-US" dirty="0"/>
              <a:t>의 무료 음악이 나옵니다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음악을 들어보고 맘에 들면 </a:t>
            </a:r>
            <a:r>
              <a:rPr lang="ko-KR" altLang="en-US" b="1" dirty="0">
                <a:solidFill>
                  <a:srgbClr val="002060"/>
                </a:solidFill>
              </a:rPr>
              <a:t>다운로드</a:t>
            </a:r>
            <a:r>
              <a:rPr lang="ko-KR" altLang="en-US" dirty="0"/>
              <a:t>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4D837D5-9A99-458A-A678-8A05DED1AB9D}"/>
              </a:ext>
            </a:extLst>
          </p:cNvPr>
          <p:cNvGrpSpPr/>
          <p:nvPr/>
        </p:nvGrpSpPr>
        <p:grpSpPr>
          <a:xfrm>
            <a:off x="291737" y="2146272"/>
            <a:ext cx="8560526" cy="4077380"/>
            <a:chOff x="291737" y="2146272"/>
            <a:chExt cx="8560526" cy="407738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F2E2073-DE97-425E-B531-FAA8B5BAAD39}"/>
                </a:ext>
              </a:extLst>
            </p:cNvPr>
            <p:cNvGrpSpPr/>
            <p:nvPr/>
          </p:nvGrpSpPr>
          <p:grpSpPr>
            <a:xfrm>
              <a:off x="291737" y="2146272"/>
              <a:ext cx="8560526" cy="4077380"/>
              <a:chOff x="291737" y="2090058"/>
              <a:chExt cx="8560526" cy="407738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F66F73E-F824-460E-A3B8-79528754DF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121"/>
              <a:stretch/>
            </p:blipFill>
            <p:spPr>
              <a:xfrm>
                <a:off x="291737" y="2090058"/>
                <a:ext cx="8560526" cy="407738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B0AC17B-69A7-4D3B-9DEA-9128091F3C99}"/>
                  </a:ext>
                </a:extLst>
              </p:cNvPr>
              <p:cNvSpPr/>
              <p:nvPr/>
            </p:nvSpPr>
            <p:spPr>
              <a:xfrm>
                <a:off x="2079480" y="3750845"/>
                <a:ext cx="515674" cy="273332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56F6D28-4C68-4597-AAD0-0B507A7A70BE}"/>
                  </a:ext>
                </a:extLst>
              </p:cNvPr>
              <p:cNvGrpSpPr/>
              <p:nvPr/>
            </p:nvGrpSpPr>
            <p:grpSpPr>
              <a:xfrm rot="1351974">
                <a:off x="2826505" y="2186314"/>
                <a:ext cx="1015281" cy="1914574"/>
                <a:chOff x="6154797" y="2869771"/>
                <a:chExt cx="1015281" cy="1914574"/>
              </a:xfrm>
            </p:grpSpPr>
            <p:sp>
              <p:nvSpPr>
                <p:cNvPr id="20" name="Round Same Side Corner Rectangle 3">
                  <a:extLst>
                    <a:ext uri="{FF2B5EF4-FFF2-40B4-BE49-F238E27FC236}">
                      <a16:creationId xmlns:a16="http://schemas.microsoft.com/office/drawing/2014/main" id="{4B610E5F-68FD-454B-9177-F302E3714ACD}"/>
                    </a:ext>
                  </a:extLst>
                </p:cNvPr>
                <p:cNvSpPr/>
                <p:nvPr/>
              </p:nvSpPr>
              <p:spPr>
                <a:xfrm rot="1786992">
                  <a:off x="6560654" y="2890052"/>
                  <a:ext cx="609424" cy="140799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3565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AF99F6-4BC8-475F-ACA9-75E4C21FA389}"/>
                    </a:ext>
                  </a:extLst>
                </p:cNvPr>
                <p:cNvSpPr txBox="1"/>
                <p:nvPr/>
              </p:nvSpPr>
              <p:spPr bwMode="auto">
                <a:xfrm rot="17986992">
                  <a:off x="6183291" y="3349066"/>
                  <a:ext cx="1358700" cy="400110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ko-KR" altLang="en-US" sz="2000" b="1" dirty="0" err="1">
                      <a:solidFill>
                        <a:schemeClr val="bg1"/>
                      </a:solidFill>
                      <a:cs typeface="Arial" pitchFamily="34" charset="0"/>
                    </a:rPr>
                    <a:t>들어보기</a:t>
                  </a:r>
                  <a:endParaRPr lang="en-US" altLang="ko-KR" sz="24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2" name="화살표: 줄무늬가 있는 오른쪽 21">
                  <a:extLst>
                    <a:ext uri="{FF2B5EF4-FFF2-40B4-BE49-F238E27FC236}">
                      <a16:creationId xmlns:a16="http://schemas.microsoft.com/office/drawing/2014/main" id="{F2A72B5F-4A17-41C6-A90D-683F45266FAB}"/>
                    </a:ext>
                  </a:extLst>
                </p:cNvPr>
                <p:cNvSpPr/>
                <p:nvPr/>
              </p:nvSpPr>
              <p:spPr>
                <a:xfrm rot="17986992" flipH="1">
                  <a:off x="5976560" y="4253042"/>
                  <a:ext cx="709540" cy="353066"/>
                </a:xfrm>
                <a:prstGeom prst="stripedRightArrow">
                  <a:avLst/>
                </a:prstGeom>
                <a:solidFill>
                  <a:srgbClr val="3565AE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642D738-0C86-42BA-A59B-DDE953A56423}"/>
                  </a:ext>
                </a:extLst>
              </p:cNvPr>
              <p:cNvSpPr/>
              <p:nvPr/>
            </p:nvSpPr>
            <p:spPr>
              <a:xfrm>
                <a:off x="2703591" y="3402766"/>
                <a:ext cx="257073" cy="24846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2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82E6EB4-6DD5-4740-91EF-CA547008A6CD}"/>
                </a:ext>
              </a:extLst>
            </p:cNvPr>
            <p:cNvSpPr/>
            <p:nvPr/>
          </p:nvSpPr>
          <p:spPr>
            <a:xfrm>
              <a:off x="8043417" y="3581101"/>
              <a:ext cx="515674" cy="3084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9C55159-4833-4ABA-A291-AC4ACBC9498B}"/>
                </a:ext>
              </a:extLst>
            </p:cNvPr>
            <p:cNvSpPr/>
            <p:nvPr/>
          </p:nvSpPr>
          <p:spPr>
            <a:xfrm>
              <a:off x="336336" y="5420752"/>
              <a:ext cx="716558" cy="24846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B8D0D9B-C8D7-4E50-9670-F55C0220013F}"/>
                </a:ext>
              </a:extLst>
            </p:cNvPr>
            <p:cNvGrpSpPr/>
            <p:nvPr/>
          </p:nvGrpSpPr>
          <p:grpSpPr>
            <a:xfrm>
              <a:off x="791957" y="4555451"/>
              <a:ext cx="1488941" cy="923499"/>
              <a:chOff x="791957" y="4555451"/>
              <a:chExt cx="1488941" cy="923499"/>
            </a:xfrm>
          </p:grpSpPr>
          <p:sp>
            <p:nvSpPr>
              <p:cNvPr id="28" name="Round Same Side Corner Rectangle 3">
                <a:extLst>
                  <a:ext uri="{FF2B5EF4-FFF2-40B4-BE49-F238E27FC236}">
                    <a16:creationId xmlns:a16="http://schemas.microsoft.com/office/drawing/2014/main" id="{DB1CA4D3-BD80-44F8-B100-A2BFC43893F5}"/>
                  </a:ext>
                </a:extLst>
              </p:cNvPr>
              <p:cNvSpPr/>
              <p:nvPr/>
            </p:nvSpPr>
            <p:spPr>
              <a:xfrm rot="3138966">
                <a:off x="1482154" y="4372082"/>
                <a:ext cx="615376" cy="98211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A28B57-2A60-4DE5-8DC9-AE648AC68C60}"/>
                  </a:ext>
                </a:extLst>
              </p:cNvPr>
              <p:cNvSpPr txBox="1"/>
              <p:nvPr/>
            </p:nvSpPr>
            <p:spPr bwMode="auto">
              <a:xfrm rot="19338966">
                <a:off x="1340652" y="4624956"/>
                <a:ext cx="926090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화살표: 줄무늬가 있는 오른쪽 29">
                <a:extLst>
                  <a:ext uri="{FF2B5EF4-FFF2-40B4-BE49-F238E27FC236}">
                    <a16:creationId xmlns:a16="http://schemas.microsoft.com/office/drawing/2014/main" id="{D6942E43-95CB-4CB1-8997-73F9B606F329}"/>
                  </a:ext>
                </a:extLst>
              </p:cNvPr>
              <p:cNvSpPr/>
              <p:nvPr/>
            </p:nvSpPr>
            <p:spPr>
              <a:xfrm rot="19338966" flipH="1">
                <a:off x="791957" y="5125884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0A2EC0F-79D2-4CD9-936F-D5AF7710683D}"/>
                </a:ext>
              </a:extLst>
            </p:cNvPr>
            <p:cNvSpPr/>
            <p:nvPr/>
          </p:nvSpPr>
          <p:spPr>
            <a:xfrm>
              <a:off x="1052894" y="5142161"/>
              <a:ext cx="257073" cy="24846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50C692F-240D-4D40-9A81-5188C1EAC4B4}"/>
                </a:ext>
              </a:extLst>
            </p:cNvPr>
            <p:cNvGrpSpPr/>
            <p:nvPr/>
          </p:nvGrpSpPr>
          <p:grpSpPr>
            <a:xfrm flipH="1">
              <a:off x="6825853" y="2748614"/>
              <a:ext cx="1434951" cy="880839"/>
              <a:chOff x="791957" y="4530238"/>
              <a:chExt cx="1574745" cy="948712"/>
            </a:xfrm>
          </p:grpSpPr>
          <p:sp>
            <p:nvSpPr>
              <p:cNvPr id="34" name="Round Same Side Corner Rectangle 3">
                <a:extLst>
                  <a:ext uri="{FF2B5EF4-FFF2-40B4-BE49-F238E27FC236}">
                    <a16:creationId xmlns:a16="http://schemas.microsoft.com/office/drawing/2014/main" id="{147B5B4F-F5EE-4B57-878E-B1810957C51E}"/>
                  </a:ext>
                </a:extLst>
              </p:cNvPr>
              <p:cNvSpPr/>
              <p:nvPr/>
            </p:nvSpPr>
            <p:spPr>
              <a:xfrm rot="3138966">
                <a:off x="1532080" y="4280424"/>
                <a:ext cx="584807" cy="10844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5036A5-3809-4234-9805-5B5D989695DB}"/>
                  </a:ext>
                </a:extLst>
              </p:cNvPr>
              <p:cNvSpPr txBox="1"/>
              <p:nvPr/>
            </p:nvSpPr>
            <p:spPr bwMode="auto">
              <a:xfrm rot="19338966">
                <a:off x="1336778" y="4613601"/>
                <a:ext cx="963239" cy="400110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cs typeface="Arial" pitchFamily="34" charset="0"/>
                  </a:rPr>
                  <a:t>클릭</a:t>
                </a:r>
                <a:endParaRPr lang="en-US" altLang="ko-KR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6" name="화살표: 줄무늬가 있는 오른쪽 35">
                <a:extLst>
                  <a:ext uri="{FF2B5EF4-FFF2-40B4-BE49-F238E27FC236}">
                    <a16:creationId xmlns:a16="http://schemas.microsoft.com/office/drawing/2014/main" id="{58ABA00C-BC83-4577-A813-60A9F0CAB95C}"/>
                  </a:ext>
                </a:extLst>
              </p:cNvPr>
              <p:cNvSpPr/>
              <p:nvPr/>
            </p:nvSpPr>
            <p:spPr>
              <a:xfrm rot="19338966" flipH="1">
                <a:off x="791957" y="5125884"/>
                <a:ext cx="709540" cy="353066"/>
              </a:xfrm>
              <a:prstGeom prst="stripedRightArrow">
                <a:avLst/>
              </a:prstGeom>
              <a:solidFill>
                <a:srgbClr val="3565AE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9A0051D-4B34-4412-8713-159DBC15EEC7}"/>
                </a:ext>
              </a:extLst>
            </p:cNvPr>
            <p:cNvSpPr/>
            <p:nvPr/>
          </p:nvSpPr>
          <p:spPr>
            <a:xfrm>
              <a:off x="7786344" y="3332632"/>
              <a:ext cx="257073" cy="24846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FF0000"/>
                  </a:solidFill>
                </a:rPr>
                <a:t>3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4850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669349" y="327511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01. </a:t>
            </a:r>
            <a:r>
              <a:rPr lang="ko-KR" altLang="en-US">
                <a:solidFill>
                  <a:srgbClr val="FFFFFF"/>
                </a:solidFill>
              </a:rPr>
              <a:t>이미지 편집하기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7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52" y="2281805"/>
            <a:ext cx="4923187" cy="41267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유투브에서 동영상 다운로드하기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메인 부분에 이용할 </a:t>
            </a:r>
            <a:r>
              <a:rPr lang="en-US" altLang="ko-KR" dirty="0"/>
              <a:t>‘</a:t>
            </a:r>
            <a:r>
              <a:rPr lang="ko-KR" altLang="en-US" dirty="0"/>
              <a:t>할아버지의 </a:t>
            </a:r>
            <a:r>
              <a:rPr lang="en-US" altLang="ko-KR" dirty="0"/>
              <a:t>11</a:t>
            </a:r>
            <a:r>
              <a:rPr lang="ko-KR" altLang="en-US" dirty="0"/>
              <a:t>개월</a:t>
            </a:r>
            <a:r>
              <a:rPr lang="en-US" altLang="ko-KR" dirty="0"/>
              <a:t>’ </a:t>
            </a:r>
            <a:r>
              <a:rPr lang="ko-KR" altLang="en-US" dirty="0"/>
              <a:t>검색하고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6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1334355" y="2651464"/>
            <a:ext cx="3430591" cy="10900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86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유투브에서 동영상 다운로드하기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522413"/>
            <a:ext cx="8685212" cy="4525962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dirty="0"/>
              <a:t>유투브의 영상을 다운로드하기 위하여</a:t>
            </a:r>
            <a:r>
              <a:rPr lang="en-US" altLang="ko-KR" dirty="0"/>
              <a:t>, </a:t>
            </a:r>
            <a:r>
              <a:rPr lang="ko-KR" altLang="en-US" dirty="0"/>
              <a:t>아래와 같이 주소 창에 </a:t>
            </a:r>
            <a:r>
              <a:rPr lang="en-US" altLang="ko-KR" dirty="0"/>
              <a:t>‘</a:t>
            </a:r>
            <a:r>
              <a:rPr lang="en-US" altLang="ko-KR" dirty="0" err="1"/>
              <a:t>ss</a:t>
            </a:r>
            <a:r>
              <a:rPr lang="en-US" altLang="ko-KR" dirty="0"/>
              <a:t>’ </a:t>
            </a:r>
            <a:r>
              <a:rPr lang="ko-KR" altLang="en-US" dirty="0"/>
              <a:t>추가하기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7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14" y="2421881"/>
            <a:ext cx="7810970" cy="430694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68659" y="2421880"/>
            <a:ext cx="814482" cy="2625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89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유투브에서 동영상 다운로드하기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dirty="0"/>
              <a:t>다운로드 사이트가 나타나면</a:t>
            </a:r>
            <a:r>
              <a:rPr lang="en-US" altLang="ko-KR" dirty="0"/>
              <a:t>,[</a:t>
            </a:r>
            <a:r>
              <a:rPr lang="ko-KR" altLang="en-US" dirty="0"/>
              <a:t>다운로드</a:t>
            </a:r>
            <a:r>
              <a:rPr lang="en-US" altLang="ko-KR" dirty="0"/>
              <a:t>] </a:t>
            </a:r>
            <a:r>
              <a:rPr lang="ko-KR" altLang="en-US" dirty="0"/>
              <a:t>버튼 옆에서 옵션 중</a:t>
            </a:r>
            <a:r>
              <a:rPr lang="en-US" altLang="ko-KR" dirty="0"/>
              <a:t> ‘Low quality’ </a:t>
            </a:r>
            <a:r>
              <a:rPr lang="ko-KR" altLang="en-US" dirty="0"/>
              <a:t>선택하여 다운로드하기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8</a:t>
            </a:fld>
            <a:endParaRPr lang="en-US" altLang="ko-KR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50" y="2810225"/>
            <a:ext cx="7179475" cy="40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4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 dirty="0"/>
              <a:t>실습</a:t>
            </a:r>
            <a:r>
              <a:rPr lang="en-US" altLang="ko-KR" sz="2000" dirty="0"/>
              <a:t>. </a:t>
            </a:r>
            <a:r>
              <a:rPr lang="ko-KR" altLang="en-US" sz="2000" dirty="0"/>
              <a:t>제목 부분에 이용할 </a:t>
            </a:r>
            <a:r>
              <a:rPr lang="en-US" altLang="ko-KR" sz="2000" dirty="0"/>
              <a:t>‘Imperial March </a:t>
            </a:r>
            <a:r>
              <a:rPr lang="en-US" altLang="ko-KR" sz="2000" dirty="0" err="1"/>
              <a:t>kuricorderquartet</a:t>
            </a:r>
            <a:r>
              <a:rPr lang="en-US" altLang="ko-KR" sz="2000" dirty="0"/>
              <a:t>’</a:t>
            </a:r>
            <a:r>
              <a:rPr lang="ko-KR" altLang="en-US" sz="2000" dirty="0"/>
              <a:t>를 검색하여 동일한 과정으로 영상을 다운로드하기</a:t>
            </a:r>
          </a:p>
          <a:p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유투브에서 동영상 다운로드하기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04" y="2352301"/>
            <a:ext cx="5912168" cy="42913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00408" y="4346557"/>
            <a:ext cx="4062192" cy="10201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027702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2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2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4880</TotalTime>
  <Words>1362</Words>
  <Application>Microsoft Office PowerPoint</Application>
  <PresentationFormat>화면 슬라이드 쇼(4:3)</PresentationFormat>
  <Paragraphs>257</Paragraphs>
  <Slides>54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HY얕은샘물M</vt:lpstr>
      <vt:lpstr>굴림</vt:lpstr>
      <vt:lpstr>나눔고딕</vt:lpstr>
      <vt:lpstr>맑은 고딕</vt:lpstr>
      <vt:lpstr>휴먼엑스포</vt:lpstr>
      <vt:lpstr>Arial</vt:lpstr>
      <vt:lpstr>Garamond</vt:lpstr>
      <vt:lpstr>1_기본 디자인</vt:lpstr>
      <vt:lpstr>2_기본 디자인</vt:lpstr>
      <vt:lpstr>04. 동영상 편집하기2</vt:lpstr>
      <vt:lpstr>PowerPoint 프레젠테이션</vt:lpstr>
      <vt:lpstr>완성 예제</vt:lpstr>
      <vt:lpstr>PowerPoint 프레젠테이션</vt:lpstr>
      <vt:lpstr>1. 유투브 동영상 다운로드하기 </vt:lpstr>
      <vt:lpstr>1. 유투브에서 동영상 다운로드하기 </vt:lpstr>
      <vt:lpstr>1. 유투브에서 동영상 다운로드하기 </vt:lpstr>
      <vt:lpstr>1. 유투브에서 동영상 다운로드하기 </vt:lpstr>
      <vt:lpstr>1. 유투브에서 동영상 다운로드하기 </vt:lpstr>
      <vt:lpstr>PowerPoint 프레젠테이션</vt:lpstr>
      <vt:lpstr>2.1 비디오 분리하기 </vt:lpstr>
      <vt:lpstr>2.1 비디오 분리하기 </vt:lpstr>
      <vt:lpstr>2.1 비디오 분리하기 </vt:lpstr>
      <vt:lpstr>2.1 비디오 분리하기 </vt:lpstr>
      <vt:lpstr>2.1 비디오 분리하기 </vt:lpstr>
      <vt:lpstr>2.1 비디오 분리하기 </vt:lpstr>
      <vt:lpstr>2.1 비디오 분리하기 </vt:lpstr>
      <vt:lpstr>2.2 오디오 분리하기 </vt:lpstr>
      <vt:lpstr>2.2 오디오 분리하기 </vt:lpstr>
      <vt:lpstr>2.2 오디오 분리하기 </vt:lpstr>
      <vt:lpstr>2.2 오디오 분리하기 </vt:lpstr>
      <vt:lpstr>2.3 오디오 부분 추출하기</vt:lpstr>
      <vt:lpstr>2.3 오디오 부분 추출하기</vt:lpstr>
      <vt:lpstr>2.3 오디오 부분 추출하기</vt:lpstr>
      <vt:lpstr>2.3 오디오 부분 추출하기</vt:lpstr>
      <vt:lpstr>2.3 오디오 부분 추출하기</vt:lpstr>
      <vt:lpstr>2.3 오디오 부분 추출하기</vt:lpstr>
      <vt:lpstr>2.3 오디오 부분 추출하기</vt:lpstr>
      <vt:lpstr>PowerPoint 프레젠테이션</vt:lpstr>
      <vt:lpstr>3. 곰믹스로 영상 편집하기 - 설치하기</vt:lpstr>
      <vt:lpstr>3. 곰믹스로 영상 편집하기 - 설치하기</vt:lpstr>
      <vt:lpstr>3. 곰믹스로 영상 편집하기 - 설치하기</vt:lpstr>
      <vt:lpstr>3. 곰믹스로 영상 편집하기 - 설치하기</vt:lpstr>
      <vt:lpstr>3. 곰믹스로 영상 편집하기 - 메뉴보기</vt:lpstr>
      <vt:lpstr>3. 곰믹스로 영상 편집하기 – 파일추가 </vt:lpstr>
      <vt:lpstr>3. 곰믹스로 영상 편집하기 - 타임라인 적용하기 </vt:lpstr>
      <vt:lpstr>3. 곰믹스로 영상 편집하기-천천히 나타나고 사라지기 </vt:lpstr>
      <vt:lpstr>3. 곰믹스로 영상 편집하기 - 영상효과 편집하기 </vt:lpstr>
      <vt:lpstr>3. 곰믹스로 영상 편집하기 - 화면전환 효과 편집하기 </vt:lpstr>
      <vt:lpstr>3. 곰믹스로 영상 편집하기 - 자막 넣기</vt:lpstr>
      <vt:lpstr>3. 곰믹스로 영상 편집하기- 오디오 넣기 </vt:lpstr>
      <vt:lpstr>3. 곰믹스로 영상 편집하기- 저장하기 </vt:lpstr>
      <vt:lpstr>3. 곰믹스로 영상 편집하기- 저장하기 </vt:lpstr>
      <vt:lpstr>3. 곰믹스로 영상 편집하기- 저장하기 </vt:lpstr>
      <vt:lpstr>3. 곰믹스로 영상 편집하기- 저장하기 </vt:lpstr>
      <vt:lpstr>3. 곰믹스로 영상 편집하기 – 기타 기능   </vt:lpstr>
      <vt:lpstr>3. 곰믹스로 영상 편집하기 – 기타 기능   </vt:lpstr>
      <vt:lpstr>3. 곰믹스로 영상 편집하기 – 기타 기능 </vt:lpstr>
      <vt:lpstr>3. 곰믹스로 영상 편집하기 – 기타 기능 </vt:lpstr>
      <vt:lpstr>팀과제 하기 </vt:lpstr>
      <vt:lpstr>01.유투브에서 공개 음원 이용하기</vt:lpstr>
      <vt:lpstr>01.유투브에서 공개 음원 이용하기</vt:lpstr>
      <vt:lpstr>01.유투브에서 공개 음원 이용하기</vt:lpstr>
      <vt:lpstr>Q&amp;A</vt:lpstr>
    </vt:vector>
  </TitlesOfParts>
  <Company>(주)지커뮤니케이션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[기본형]깔끔한 비즈니스 상승그래프 템플릿</dc:title>
  <dc:creator>피피티월드</dc:creator>
  <dc:description>본 저작물의 저작권은 피피티월드에 있습니다.</dc:description>
  <cp:lastModifiedBy>이정훈</cp:lastModifiedBy>
  <cp:revision>596</cp:revision>
  <dcterms:created xsi:type="dcterms:W3CDTF">2010-05-08T09:02:40Z</dcterms:created>
  <dcterms:modified xsi:type="dcterms:W3CDTF">2018-10-03T13:35:32Z</dcterms:modified>
</cp:coreProperties>
</file>